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60" r:id="rId5"/>
  </p:sldMasterIdLst>
  <p:notesMasterIdLst>
    <p:notesMasterId r:id="rId15"/>
  </p:notesMasterIdLst>
  <p:sldIdLst>
    <p:sldId id="633" r:id="rId6"/>
    <p:sldId id="634" r:id="rId7"/>
    <p:sldId id="336" r:id="rId8"/>
    <p:sldId id="635" r:id="rId9"/>
    <p:sldId id="636" r:id="rId10"/>
    <p:sldId id="626" r:id="rId11"/>
    <p:sldId id="625" r:id="rId12"/>
    <p:sldId id="637" r:id="rId13"/>
    <p:sldId id="63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3" autoAdjust="0"/>
  </p:normalViewPr>
  <p:slideViewPr>
    <p:cSldViewPr snapToGrid="0">
      <p:cViewPr varScale="1">
        <p:scale>
          <a:sx n="93" d="100"/>
          <a:sy n="93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E Carne" userId="ff2b2f6f-cb00-472e-aa84-ec829a17e347" providerId="ADAL" clId="{A45669F8-0D3C-4C1D-BF0D-79F97DEE89C1}"/>
    <pc:docChg chg="undo custSel addSld delSld modSld">
      <pc:chgData name="Miss E Carne" userId="ff2b2f6f-cb00-472e-aa84-ec829a17e347" providerId="ADAL" clId="{A45669F8-0D3C-4C1D-BF0D-79F97DEE89C1}" dt="2024-09-08T14:51:12.521" v="1485" actId="20577"/>
      <pc:docMkLst>
        <pc:docMk/>
      </pc:docMkLst>
      <pc:sldChg chg="modSp del mod">
        <pc:chgData name="Miss E Carne" userId="ff2b2f6f-cb00-472e-aa84-ec829a17e347" providerId="ADAL" clId="{A45669F8-0D3C-4C1D-BF0D-79F97DEE89C1}" dt="2024-09-08T13:37:24.199" v="286" actId="2696"/>
        <pc:sldMkLst>
          <pc:docMk/>
          <pc:sldMk cId="280970524" sldId="326"/>
        </pc:sldMkLst>
        <pc:graphicFrameChg chg="mod modGraphic">
          <ac:chgData name="Miss E Carne" userId="ff2b2f6f-cb00-472e-aa84-ec829a17e347" providerId="ADAL" clId="{A45669F8-0D3C-4C1D-BF0D-79F97DEE89C1}" dt="2024-09-08T13:37:08.872" v="269" actId="313"/>
          <ac:graphicFrameMkLst>
            <pc:docMk/>
            <pc:sldMk cId="280970524" sldId="326"/>
            <ac:graphicFrameMk id="4" creationId="{8059C51C-1141-655A-510D-FD97CF833FD3}"/>
          </ac:graphicFrameMkLst>
        </pc:graphicFrameChg>
      </pc:sldChg>
      <pc:sldChg chg="del">
        <pc:chgData name="Miss E Carne" userId="ff2b2f6f-cb00-472e-aa84-ec829a17e347" providerId="ADAL" clId="{A45669F8-0D3C-4C1D-BF0D-79F97DEE89C1}" dt="2024-09-08T13:40:51.711" v="586" actId="47"/>
        <pc:sldMkLst>
          <pc:docMk/>
          <pc:sldMk cId="3799771337" sldId="333"/>
        </pc:sldMkLst>
      </pc:sldChg>
      <pc:sldChg chg="del">
        <pc:chgData name="Miss E Carne" userId="ff2b2f6f-cb00-472e-aa84-ec829a17e347" providerId="ADAL" clId="{A45669F8-0D3C-4C1D-BF0D-79F97DEE89C1}" dt="2024-09-08T13:40:49.644" v="585" actId="47"/>
        <pc:sldMkLst>
          <pc:docMk/>
          <pc:sldMk cId="2605955416" sldId="334"/>
        </pc:sldMkLst>
      </pc:sldChg>
      <pc:sldChg chg="del">
        <pc:chgData name="Miss E Carne" userId="ff2b2f6f-cb00-472e-aa84-ec829a17e347" providerId="ADAL" clId="{A45669F8-0D3C-4C1D-BF0D-79F97DEE89C1}" dt="2024-09-08T13:40:49.644" v="585" actId="47"/>
        <pc:sldMkLst>
          <pc:docMk/>
          <pc:sldMk cId="1399090790" sldId="335"/>
        </pc:sldMkLst>
      </pc:sldChg>
      <pc:sldChg chg="addSp modSp mod">
        <pc:chgData name="Miss E Carne" userId="ff2b2f6f-cb00-472e-aa84-ec829a17e347" providerId="ADAL" clId="{A45669F8-0D3C-4C1D-BF0D-79F97DEE89C1}" dt="2024-09-08T13:47:44.318" v="698" actId="1076"/>
        <pc:sldMkLst>
          <pc:docMk/>
          <pc:sldMk cId="3846690276" sldId="336"/>
        </pc:sldMkLst>
        <pc:spChg chg="mod">
          <ac:chgData name="Miss E Carne" userId="ff2b2f6f-cb00-472e-aa84-ec829a17e347" providerId="ADAL" clId="{A45669F8-0D3C-4C1D-BF0D-79F97DEE89C1}" dt="2024-09-08T13:41:39.108" v="659" actId="6549"/>
          <ac:spMkLst>
            <pc:docMk/>
            <pc:sldMk cId="3846690276" sldId="336"/>
            <ac:spMk id="3" creationId="{E8A23048-C77D-10C8-8442-F0508E6EF1B2}"/>
          </ac:spMkLst>
        </pc:spChg>
        <pc:picChg chg="add mod">
          <ac:chgData name="Miss E Carne" userId="ff2b2f6f-cb00-472e-aa84-ec829a17e347" providerId="ADAL" clId="{A45669F8-0D3C-4C1D-BF0D-79F97DEE89C1}" dt="2024-09-08T13:45:37.111" v="695" actId="1076"/>
          <ac:picMkLst>
            <pc:docMk/>
            <pc:sldMk cId="3846690276" sldId="336"/>
            <ac:picMk id="7" creationId="{EFD7E81F-9B73-86AD-2FC8-060FA3EA2A82}"/>
          </ac:picMkLst>
        </pc:picChg>
        <pc:picChg chg="add mod">
          <ac:chgData name="Miss E Carne" userId="ff2b2f6f-cb00-472e-aa84-ec829a17e347" providerId="ADAL" clId="{A45669F8-0D3C-4C1D-BF0D-79F97DEE89C1}" dt="2024-09-08T13:45:31.793" v="693" actId="1076"/>
          <ac:picMkLst>
            <pc:docMk/>
            <pc:sldMk cId="3846690276" sldId="336"/>
            <ac:picMk id="9" creationId="{F28E9C98-46C5-282A-F69E-711E1450F6B1}"/>
          </ac:picMkLst>
        </pc:picChg>
        <pc:picChg chg="add mod">
          <ac:chgData name="Miss E Carne" userId="ff2b2f6f-cb00-472e-aa84-ec829a17e347" providerId="ADAL" clId="{A45669F8-0D3C-4C1D-BF0D-79F97DEE89C1}" dt="2024-09-08T13:43:08.198" v="678" actId="931"/>
          <ac:picMkLst>
            <pc:docMk/>
            <pc:sldMk cId="3846690276" sldId="336"/>
            <ac:picMk id="11" creationId="{6943358E-3673-FE31-E9CE-C8D2B2E91441}"/>
          </ac:picMkLst>
        </pc:picChg>
        <pc:picChg chg="add mod">
          <ac:chgData name="Miss E Carne" userId="ff2b2f6f-cb00-472e-aa84-ec829a17e347" providerId="ADAL" clId="{A45669F8-0D3C-4C1D-BF0D-79F97DEE89C1}" dt="2024-09-08T13:44:27.317" v="685" actId="1076"/>
          <ac:picMkLst>
            <pc:docMk/>
            <pc:sldMk cId="3846690276" sldId="336"/>
            <ac:picMk id="13" creationId="{A4C55F5C-5698-AA6D-A7C5-0ADCFD800D32}"/>
          </ac:picMkLst>
        </pc:picChg>
        <pc:picChg chg="add mod">
          <ac:chgData name="Miss E Carne" userId="ff2b2f6f-cb00-472e-aa84-ec829a17e347" providerId="ADAL" clId="{A45669F8-0D3C-4C1D-BF0D-79F97DEE89C1}" dt="2024-09-08T13:45:34.974" v="694" actId="14100"/>
          <ac:picMkLst>
            <pc:docMk/>
            <pc:sldMk cId="3846690276" sldId="336"/>
            <ac:picMk id="14" creationId="{E64138E4-77B9-B767-50F4-1556CEF5A12D}"/>
          </ac:picMkLst>
        </pc:picChg>
        <pc:picChg chg="add mod">
          <ac:chgData name="Miss E Carne" userId="ff2b2f6f-cb00-472e-aa84-ec829a17e347" providerId="ADAL" clId="{A45669F8-0D3C-4C1D-BF0D-79F97DEE89C1}" dt="2024-09-08T13:47:44.318" v="698" actId="1076"/>
          <ac:picMkLst>
            <pc:docMk/>
            <pc:sldMk cId="3846690276" sldId="336"/>
            <ac:picMk id="15" creationId="{8FA9E0AF-6CF2-ADD0-F4AB-44112153FE0D}"/>
          </ac:picMkLst>
        </pc:picChg>
      </pc:sldChg>
      <pc:sldChg chg="del">
        <pc:chgData name="Miss E Carne" userId="ff2b2f6f-cb00-472e-aa84-ec829a17e347" providerId="ADAL" clId="{A45669F8-0D3C-4C1D-BF0D-79F97DEE89C1}" dt="2024-09-08T13:41:06.191" v="587" actId="2696"/>
        <pc:sldMkLst>
          <pc:docMk/>
          <pc:sldMk cId="1755991978" sldId="624"/>
        </pc:sldMkLst>
      </pc:sldChg>
      <pc:sldChg chg="modSp mod">
        <pc:chgData name="Miss E Carne" userId="ff2b2f6f-cb00-472e-aa84-ec829a17e347" providerId="ADAL" clId="{A45669F8-0D3C-4C1D-BF0D-79F97DEE89C1}" dt="2024-09-08T13:54:58.015" v="1267" actId="20577"/>
        <pc:sldMkLst>
          <pc:docMk/>
          <pc:sldMk cId="2576114407" sldId="626"/>
        </pc:sldMkLst>
        <pc:spChg chg="mod">
          <ac:chgData name="Miss E Carne" userId="ff2b2f6f-cb00-472e-aa84-ec829a17e347" providerId="ADAL" clId="{A45669F8-0D3C-4C1D-BF0D-79F97DEE89C1}" dt="2024-09-08T13:54:58.015" v="1267" actId="20577"/>
          <ac:spMkLst>
            <pc:docMk/>
            <pc:sldMk cId="2576114407" sldId="626"/>
            <ac:spMk id="2" creationId="{3876A1D3-2842-BA1C-8652-46B289B84B3B}"/>
          </ac:spMkLst>
        </pc:spChg>
      </pc:sldChg>
      <pc:sldChg chg="del">
        <pc:chgData name="Miss E Carne" userId="ff2b2f6f-cb00-472e-aa84-ec829a17e347" providerId="ADAL" clId="{A45669F8-0D3C-4C1D-BF0D-79F97DEE89C1}" dt="2024-09-08T13:49:08.141" v="702" actId="47"/>
        <pc:sldMkLst>
          <pc:docMk/>
          <pc:sldMk cId="2505096546" sldId="627"/>
        </pc:sldMkLst>
      </pc:sldChg>
      <pc:sldChg chg="del">
        <pc:chgData name="Miss E Carne" userId="ff2b2f6f-cb00-472e-aa84-ec829a17e347" providerId="ADAL" clId="{A45669F8-0D3C-4C1D-BF0D-79F97DEE89C1}" dt="2024-09-08T13:48:58.850" v="701" actId="47"/>
        <pc:sldMkLst>
          <pc:docMk/>
          <pc:sldMk cId="184221244" sldId="628"/>
        </pc:sldMkLst>
      </pc:sldChg>
      <pc:sldChg chg="del">
        <pc:chgData name="Miss E Carne" userId="ff2b2f6f-cb00-472e-aa84-ec829a17e347" providerId="ADAL" clId="{A45669F8-0D3C-4C1D-BF0D-79F97DEE89C1}" dt="2024-09-08T13:49:15.132" v="703" actId="47"/>
        <pc:sldMkLst>
          <pc:docMk/>
          <pc:sldMk cId="3033403675" sldId="629"/>
        </pc:sldMkLst>
      </pc:sldChg>
      <pc:sldChg chg="del">
        <pc:chgData name="Miss E Carne" userId="ff2b2f6f-cb00-472e-aa84-ec829a17e347" providerId="ADAL" clId="{A45669F8-0D3C-4C1D-BF0D-79F97DEE89C1}" dt="2024-09-08T13:49:15.843" v="704" actId="47"/>
        <pc:sldMkLst>
          <pc:docMk/>
          <pc:sldMk cId="4095481723" sldId="631"/>
        </pc:sldMkLst>
      </pc:sldChg>
      <pc:sldChg chg="del">
        <pc:chgData name="Miss E Carne" userId="ff2b2f6f-cb00-472e-aa84-ec829a17e347" providerId="ADAL" clId="{A45669F8-0D3C-4C1D-BF0D-79F97DEE89C1}" dt="2024-09-08T13:40:49.644" v="585" actId="47"/>
        <pc:sldMkLst>
          <pc:docMk/>
          <pc:sldMk cId="610760184" sldId="632"/>
        </pc:sldMkLst>
      </pc:sldChg>
      <pc:sldChg chg="modSp add mod">
        <pc:chgData name="Miss E Carne" userId="ff2b2f6f-cb00-472e-aa84-ec829a17e347" providerId="ADAL" clId="{A45669F8-0D3C-4C1D-BF0D-79F97DEE89C1}" dt="2024-09-08T13:40:08.192" v="584" actId="20578"/>
        <pc:sldMkLst>
          <pc:docMk/>
          <pc:sldMk cId="335860365" sldId="633"/>
        </pc:sldMkLst>
        <pc:spChg chg="mod">
          <ac:chgData name="Miss E Carne" userId="ff2b2f6f-cb00-472e-aa84-ec829a17e347" providerId="ADAL" clId="{A45669F8-0D3C-4C1D-BF0D-79F97DEE89C1}" dt="2024-09-08T13:39:30.779" v="576" actId="20577"/>
          <ac:spMkLst>
            <pc:docMk/>
            <pc:sldMk cId="335860365" sldId="633"/>
            <ac:spMk id="16" creationId="{3A2FE10F-D0ED-46B2-B03F-24F1B9BEFA71}"/>
          </ac:spMkLst>
        </pc:spChg>
        <pc:graphicFrameChg chg="mod modGraphic">
          <ac:chgData name="Miss E Carne" userId="ff2b2f6f-cb00-472e-aa84-ec829a17e347" providerId="ADAL" clId="{A45669F8-0D3C-4C1D-BF0D-79F97DEE89C1}" dt="2024-09-08T13:40:08.192" v="584" actId="20578"/>
          <ac:graphicFrameMkLst>
            <pc:docMk/>
            <pc:sldMk cId="335860365" sldId="633"/>
            <ac:graphicFrameMk id="4" creationId="{8059C51C-1141-655A-510D-FD97CF833FD3}"/>
          </ac:graphicFrameMkLst>
        </pc:graphicFrameChg>
      </pc:sldChg>
      <pc:sldChg chg="add">
        <pc:chgData name="Miss E Carne" userId="ff2b2f6f-cb00-472e-aa84-ec829a17e347" providerId="ADAL" clId="{A45669F8-0D3C-4C1D-BF0D-79F97DEE89C1}" dt="2024-09-08T13:39:19.378" v="526" actId="2890"/>
        <pc:sldMkLst>
          <pc:docMk/>
          <pc:sldMk cId="1380854367" sldId="634"/>
        </pc:sldMkLst>
      </pc:sldChg>
      <pc:sldChg chg="modSp add mod">
        <pc:chgData name="Miss E Carne" userId="ff2b2f6f-cb00-472e-aa84-ec829a17e347" providerId="ADAL" clId="{A45669F8-0D3C-4C1D-BF0D-79F97DEE89C1}" dt="2024-09-08T13:47:56.860" v="700" actId="20577"/>
        <pc:sldMkLst>
          <pc:docMk/>
          <pc:sldMk cId="1995092971" sldId="635"/>
        </pc:sldMkLst>
        <pc:spChg chg="mod">
          <ac:chgData name="Miss E Carne" userId="ff2b2f6f-cb00-472e-aa84-ec829a17e347" providerId="ADAL" clId="{A45669F8-0D3C-4C1D-BF0D-79F97DEE89C1}" dt="2024-09-08T13:47:56.860" v="700" actId="20577"/>
          <ac:spMkLst>
            <pc:docMk/>
            <pc:sldMk cId="1995092971" sldId="635"/>
            <ac:spMk id="3" creationId="{E8A23048-C77D-10C8-8442-F0508E6EF1B2}"/>
          </ac:spMkLst>
        </pc:spChg>
      </pc:sldChg>
      <pc:sldChg chg="modSp new mod">
        <pc:chgData name="Miss E Carne" userId="ff2b2f6f-cb00-472e-aa84-ec829a17e347" providerId="ADAL" clId="{A45669F8-0D3C-4C1D-BF0D-79F97DEE89C1}" dt="2024-09-08T13:54:44.815" v="1244" actId="27636"/>
        <pc:sldMkLst>
          <pc:docMk/>
          <pc:sldMk cId="4222024543" sldId="636"/>
        </pc:sldMkLst>
        <pc:spChg chg="mod">
          <ac:chgData name="Miss E Carne" userId="ff2b2f6f-cb00-472e-aa84-ec829a17e347" providerId="ADAL" clId="{A45669F8-0D3C-4C1D-BF0D-79F97DEE89C1}" dt="2024-09-08T13:49:40.101" v="726" actId="20577"/>
          <ac:spMkLst>
            <pc:docMk/>
            <pc:sldMk cId="4222024543" sldId="636"/>
            <ac:spMk id="2" creationId="{D27ECD5F-7DD0-4EF1-F68C-95DF36B392FE}"/>
          </ac:spMkLst>
        </pc:spChg>
        <pc:spChg chg="mod">
          <ac:chgData name="Miss E Carne" userId="ff2b2f6f-cb00-472e-aa84-ec829a17e347" providerId="ADAL" clId="{A45669F8-0D3C-4C1D-BF0D-79F97DEE89C1}" dt="2024-09-08T13:54:44.815" v="1244" actId="27636"/>
          <ac:spMkLst>
            <pc:docMk/>
            <pc:sldMk cId="4222024543" sldId="636"/>
            <ac:spMk id="3" creationId="{EDD17EF4-2FE6-9954-74AD-4B8917F269AC}"/>
          </ac:spMkLst>
        </pc:spChg>
      </pc:sldChg>
      <pc:sldChg chg="addSp modSp new mod modClrScheme chgLayout">
        <pc:chgData name="Miss E Carne" userId="ff2b2f6f-cb00-472e-aa84-ec829a17e347" providerId="ADAL" clId="{A45669F8-0D3C-4C1D-BF0D-79F97DEE89C1}" dt="2024-09-08T14:51:12.521" v="1485" actId="20577"/>
        <pc:sldMkLst>
          <pc:docMk/>
          <pc:sldMk cId="4157585014" sldId="637"/>
        </pc:sldMkLst>
        <pc:spChg chg="mod ord">
          <ac:chgData name="Miss E Carne" userId="ff2b2f6f-cb00-472e-aa84-ec829a17e347" providerId="ADAL" clId="{A45669F8-0D3C-4C1D-BF0D-79F97DEE89C1}" dt="2024-09-08T14:49:59.988" v="1279" actId="700"/>
          <ac:spMkLst>
            <pc:docMk/>
            <pc:sldMk cId="4157585014" sldId="637"/>
            <ac:spMk id="2" creationId="{0CDEBA3B-D8EA-2431-0D32-8D75EF70815F}"/>
          </ac:spMkLst>
        </pc:spChg>
        <pc:spChg chg="mod ord">
          <ac:chgData name="Miss E Carne" userId="ff2b2f6f-cb00-472e-aa84-ec829a17e347" providerId="ADAL" clId="{A45669F8-0D3C-4C1D-BF0D-79F97DEE89C1}" dt="2024-09-08T14:49:59.988" v="1279" actId="700"/>
          <ac:spMkLst>
            <pc:docMk/>
            <pc:sldMk cId="4157585014" sldId="637"/>
            <ac:spMk id="3" creationId="{59B798B5-307A-4CFE-94A2-F38A344228AD}"/>
          </ac:spMkLst>
        </pc:spChg>
        <pc:spChg chg="mod ord">
          <ac:chgData name="Miss E Carne" userId="ff2b2f6f-cb00-472e-aa84-ec829a17e347" providerId="ADAL" clId="{A45669F8-0D3C-4C1D-BF0D-79F97DEE89C1}" dt="2024-09-08T14:49:59.988" v="1279" actId="700"/>
          <ac:spMkLst>
            <pc:docMk/>
            <pc:sldMk cId="4157585014" sldId="637"/>
            <ac:spMk id="4" creationId="{56D76943-85DA-6CD7-6023-871D0F33AEE3}"/>
          </ac:spMkLst>
        </pc:spChg>
        <pc:spChg chg="add mod ord">
          <ac:chgData name="Miss E Carne" userId="ff2b2f6f-cb00-472e-aa84-ec829a17e347" providerId="ADAL" clId="{A45669F8-0D3C-4C1D-BF0D-79F97DEE89C1}" dt="2024-09-08T14:51:12.521" v="1485" actId="20577"/>
          <ac:spMkLst>
            <pc:docMk/>
            <pc:sldMk cId="4157585014" sldId="637"/>
            <ac:spMk id="5" creationId="{18A485AC-31C4-4AD2-0A42-BF61C1BF9E15}"/>
          </ac:spMkLst>
        </pc:spChg>
      </pc:sldChg>
    </pc:docChg>
  </pc:docChgLst>
  <pc:docChgLst>
    <pc:chgData name="Jillian Welch" userId="f954fdf6-d2fa-4f3c-b32a-fb455fc3c23e" providerId="ADAL" clId="{55EE0D9F-03BB-446F-91B4-9E28C33AD993}"/>
    <pc:docChg chg="modSld">
      <pc:chgData name="Jillian Welch" userId="f954fdf6-d2fa-4f3c-b32a-fb455fc3c23e" providerId="ADAL" clId="{55EE0D9F-03BB-446F-91B4-9E28C33AD993}" dt="2024-11-01T12:26:53.219" v="95" actId="962"/>
      <pc:docMkLst>
        <pc:docMk/>
      </pc:docMkLst>
      <pc:sldChg chg="modSp mod">
        <pc:chgData name="Jillian Welch" userId="f954fdf6-d2fa-4f3c-b32a-fb455fc3c23e" providerId="ADAL" clId="{55EE0D9F-03BB-446F-91B4-9E28C33AD993}" dt="2024-11-01T12:26:53.219" v="95" actId="962"/>
        <pc:sldMkLst>
          <pc:docMk/>
          <pc:sldMk cId="3846690276" sldId="336"/>
        </pc:sldMkLst>
        <pc:spChg chg="mod">
          <ac:chgData name="Jillian Welch" userId="f954fdf6-d2fa-4f3c-b32a-fb455fc3c23e" providerId="ADAL" clId="{55EE0D9F-03BB-446F-91B4-9E28C33AD993}" dt="2024-11-01T12:25:02.244" v="75" actId="113"/>
          <ac:spMkLst>
            <pc:docMk/>
            <pc:sldMk cId="3846690276" sldId="336"/>
            <ac:spMk id="4" creationId="{A39CC0E3-537B-1DB8-3E81-E240E3232227}"/>
          </ac:spMkLst>
        </pc:spChg>
        <pc:spChg chg="mod">
          <ac:chgData name="Jillian Welch" userId="f954fdf6-d2fa-4f3c-b32a-fb455fc3c23e" providerId="ADAL" clId="{55EE0D9F-03BB-446F-91B4-9E28C33AD993}" dt="2024-11-01T12:25:07.572" v="77" actId="207"/>
          <ac:spMkLst>
            <pc:docMk/>
            <pc:sldMk cId="3846690276" sldId="336"/>
            <ac:spMk id="5" creationId="{7889427F-3BBC-F1DE-24EC-733688ED34E9}"/>
          </ac:spMkLst>
        </pc:spChg>
        <pc:picChg chg="mod">
          <ac:chgData name="Jillian Welch" userId="f954fdf6-d2fa-4f3c-b32a-fb455fc3c23e" providerId="ADAL" clId="{55EE0D9F-03BB-446F-91B4-9E28C33AD993}" dt="2024-11-01T12:26:53.219" v="95" actId="962"/>
          <ac:picMkLst>
            <pc:docMk/>
            <pc:sldMk cId="3846690276" sldId="336"/>
            <ac:picMk id="7" creationId="{EFD7E81F-9B73-86AD-2FC8-060FA3EA2A82}"/>
          </ac:picMkLst>
        </pc:picChg>
        <pc:picChg chg="mod">
          <ac:chgData name="Jillian Welch" userId="f954fdf6-d2fa-4f3c-b32a-fb455fc3c23e" providerId="ADAL" clId="{55EE0D9F-03BB-446F-91B4-9E28C33AD993}" dt="2024-11-01T12:24:50.358" v="72" actId="962"/>
          <ac:picMkLst>
            <pc:docMk/>
            <pc:sldMk cId="3846690276" sldId="336"/>
            <ac:picMk id="9" creationId="{F28E9C98-46C5-282A-F69E-711E1450F6B1}"/>
          </ac:picMkLst>
        </pc:picChg>
        <pc:picChg chg="mod">
          <ac:chgData name="Jillian Welch" userId="f954fdf6-d2fa-4f3c-b32a-fb455fc3c23e" providerId="ADAL" clId="{55EE0D9F-03BB-446F-91B4-9E28C33AD993}" dt="2024-11-01T12:24:25.722" v="68" actId="962"/>
          <ac:picMkLst>
            <pc:docMk/>
            <pc:sldMk cId="3846690276" sldId="336"/>
            <ac:picMk id="13" creationId="{A4C55F5C-5698-AA6D-A7C5-0ADCFD800D32}"/>
          </ac:picMkLst>
        </pc:picChg>
        <pc:picChg chg="mod">
          <ac:chgData name="Jillian Welch" userId="f954fdf6-d2fa-4f3c-b32a-fb455fc3c23e" providerId="ADAL" clId="{55EE0D9F-03BB-446F-91B4-9E28C33AD993}" dt="2024-11-01T12:24:10.657" v="67" actId="962"/>
          <ac:picMkLst>
            <pc:docMk/>
            <pc:sldMk cId="3846690276" sldId="336"/>
            <ac:picMk id="14" creationId="{E64138E4-77B9-B767-50F4-1556CEF5A12D}"/>
          </ac:picMkLst>
        </pc:picChg>
        <pc:picChg chg="mod">
          <ac:chgData name="Jillian Welch" userId="f954fdf6-d2fa-4f3c-b32a-fb455fc3c23e" providerId="ADAL" clId="{55EE0D9F-03BB-446F-91B4-9E28C33AD993}" dt="2024-11-01T12:23:39.018" v="15" actId="962"/>
          <ac:picMkLst>
            <pc:docMk/>
            <pc:sldMk cId="3846690276" sldId="336"/>
            <ac:picMk id="15" creationId="{8FA9E0AF-6CF2-ADD0-F4AB-44112153FE0D}"/>
          </ac:picMkLst>
        </pc:picChg>
      </pc:sldChg>
      <pc:sldChg chg="modSp mod">
        <pc:chgData name="Jillian Welch" userId="f954fdf6-d2fa-4f3c-b32a-fb455fc3c23e" providerId="ADAL" clId="{55EE0D9F-03BB-446F-91B4-9E28C33AD993}" dt="2024-11-01T12:26:02.532" v="94" actId="207"/>
        <pc:sldMkLst>
          <pc:docMk/>
          <pc:sldMk cId="4155640996" sldId="630"/>
        </pc:sldMkLst>
        <pc:spChg chg="mod">
          <ac:chgData name="Jillian Welch" userId="f954fdf6-d2fa-4f3c-b32a-fb455fc3c23e" providerId="ADAL" clId="{55EE0D9F-03BB-446F-91B4-9E28C33AD993}" dt="2024-11-01T12:25:56.402" v="92" actId="1076"/>
          <ac:spMkLst>
            <pc:docMk/>
            <pc:sldMk cId="4155640996" sldId="630"/>
            <ac:spMk id="3" creationId="{71AE982A-C74D-4694-AC9D-B7B9852F9EAD}"/>
          </ac:spMkLst>
        </pc:spChg>
        <pc:spChg chg="mod">
          <ac:chgData name="Jillian Welch" userId="f954fdf6-d2fa-4f3c-b32a-fb455fc3c23e" providerId="ADAL" clId="{55EE0D9F-03BB-446F-91B4-9E28C33AD993}" dt="2024-11-01T12:26:02.532" v="94" actId="207"/>
          <ac:spMkLst>
            <pc:docMk/>
            <pc:sldMk cId="4155640996" sldId="630"/>
            <ac:spMk id="5" creationId="{2108B8CC-DE41-4971-8C62-4FA4FADEE06C}"/>
          </ac:spMkLst>
        </pc:spChg>
      </pc:sldChg>
      <pc:sldChg chg="modSp mod">
        <pc:chgData name="Jillian Welch" userId="f954fdf6-d2fa-4f3c-b32a-fb455fc3c23e" providerId="ADAL" clId="{55EE0D9F-03BB-446F-91B4-9E28C33AD993}" dt="2024-11-01T12:23:08.274" v="3" actId="113"/>
        <pc:sldMkLst>
          <pc:docMk/>
          <pc:sldMk cId="335860365" sldId="633"/>
        </pc:sldMkLst>
        <pc:spChg chg="mod">
          <ac:chgData name="Jillian Welch" userId="f954fdf6-d2fa-4f3c-b32a-fb455fc3c23e" providerId="ADAL" clId="{55EE0D9F-03BB-446F-91B4-9E28C33AD993}" dt="2024-11-01T12:23:00.054" v="1" actId="207"/>
          <ac:spMkLst>
            <pc:docMk/>
            <pc:sldMk cId="335860365" sldId="633"/>
            <ac:spMk id="2" creationId="{DE0E03EB-70F0-4957-B2B1-5F9B11F4625F}"/>
          </ac:spMkLst>
        </pc:spChg>
        <pc:spChg chg="mod">
          <ac:chgData name="Jillian Welch" userId="f954fdf6-d2fa-4f3c-b32a-fb455fc3c23e" providerId="ADAL" clId="{55EE0D9F-03BB-446F-91B4-9E28C33AD993}" dt="2024-11-01T12:23:08.274" v="3" actId="113"/>
          <ac:spMkLst>
            <pc:docMk/>
            <pc:sldMk cId="335860365" sldId="633"/>
            <ac:spMk id="3" creationId="{111FF4EB-BD29-4F8D-A931-5591983EA5BD}"/>
          </ac:spMkLst>
        </pc:spChg>
      </pc:sldChg>
      <pc:sldChg chg="modSp mod">
        <pc:chgData name="Jillian Welch" userId="f954fdf6-d2fa-4f3c-b32a-fb455fc3c23e" providerId="ADAL" clId="{55EE0D9F-03BB-446F-91B4-9E28C33AD993}" dt="2024-11-01T12:23:17.701" v="7" actId="113"/>
        <pc:sldMkLst>
          <pc:docMk/>
          <pc:sldMk cId="1380854367" sldId="634"/>
        </pc:sldMkLst>
        <pc:spChg chg="mod">
          <ac:chgData name="Jillian Welch" userId="f954fdf6-d2fa-4f3c-b32a-fb455fc3c23e" providerId="ADAL" clId="{55EE0D9F-03BB-446F-91B4-9E28C33AD993}" dt="2024-11-01T12:23:13.964" v="5" actId="207"/>
          <ac:spMkLst>
            <pc:docMk/>
            <pc:sldMk cId="1380854367" sldId="634"/>
            <ac:spMk id="2" creationId="{DE0E03EB-70F0-4957-B2B1-5F9B11F4625F}"/>
          </ac:spMkLst>
        </pc:spChg>
        <pc:spChg chg="mod">
          <ac:chgData name="Jillian Welch" userId="f954fdf6-d2fa-4f3c-b32a-fb455fc3c23e" providerId="ADAL" clId="{55EE0D9F-03BB-446F-91B4-9E28C33AD993}" dt="2024-11-01T12:23:17.701" v="7" actId="113"/>
          <ac:spMkLst>
            <pc:docMk/>
            <pc:sldMk cId="1380854367" sldId="634"/>
            <ac:spMk id="3" creationId="{111FF4EB-BD29-4F8D-A931-5591983EA5BD}"/>
          </ac:spMkLst>
        </pc:spChg>
      </pc:sldChg>
      <pc:sldChg chg="modSp mod">
        <pc:chgData name="Jillian Welch" userId="f954fdf6-d2fa-4f3c-b32a-fb455fc3c23e" providerId="ADAL" clId="{55EE0D9F-03BB-446F-91B4-9E28C33AD993}" dt="2024-11-01T12:25:20.060" v="81" actId="113"/>
        <pc:sldMkLst>
          <pc:docMk/>
          <pc:sldMk cId="1995092971" sldId="635"/>
        </pc:sldMkLst>
        <pc:spChg chg="mod">
          <ac:chgData name="Jillian Welch" userId="f954fdf6-d2fa-4f3c-b32a-fb455fc3c23e" providerId="ADAL" clId="{55EE0D9F-03BB-446F-91B4-9E28C33AD993}" dt="2024-11-01T12:25:14.587" v="79" actId="207"/>
          <ac:spMkLst>
            <pc:docMk/>
            <pc:sldMk cId="1995092971" sldId="635"/>
            <ac:spMk id="4" creationId="{A39CC0E3-537B-1DB8-3E81-E240E3232227}"/>
          </ac:spMkLst>
        </pc:spChg>
        <pc:spChg chg="mod">
          <ac:chgData name="Jillian Welch" userId="f954fdf6-d2fa-4f3c-b32a-fb455fc3c23e" providerId="ADAL" clId="{55EE0D9F-03BB-446F-91B4-9E28C33AD993}" dt="2024-11-01T12:25:20.060" v="81" actId="113"/>
          <ac:spMkLst>
            <pc:docMk/>
            <pc:sldMk cId="1995092971" sldId="635"/>
            <ac:spMk id="5" creationId="{7889427F-3BBC-F1DE-24EC-733688ED34E9}"/>
          </ac:spMkLst>
        </pc:spChg>
      </pc:sldChg>
      <pc:sldChg chg="modSp mod">
        <pc:chgData name="Jillian Welch" userId="f954fdf6-d2fa-4f3c-b32a-fb455fc3c23e" providerId="ADAL" clId="{55EE0D9F-03BB-446F-91B4-9E28C33AD993}" dt="2024-11-01T12:25:32.068" v="85" actId="113"/>
        <pc:sldMkLst>
          <pc:docMk/>
          <pc:sldMk cId="4222024543" sldId="636"/>
        </pc:sldMkLst>
        <pc:spChg chg="mod">
          <ac:chgData name="Jillian Welch" userId="f954fdf6-d2fa-4f3c-b32a-fb455fc3c23e" providerId="ADAL" clId="{55EE0D9F-03BB-446F-91B4-9E28C33AD993}" dt="2024-11-01T12:25:23.892" v="83" actId="207"/>
          <ac:spMkLst>
            <pc:docMk/>
            <pc:sldMk cId="4222024543" sldId="636"/>
            <ac:spMk id="4" creationId="{9D6145BA-5033-FD74-5D6A-E99E55D33F36}"/>
          </ac:spMkLst>
        </pc:spChg>
        <pc:spChg chg="mod">
          <ac:chgData name="Jillian Welch" userId="f954fdf6-d2fa-4f3c-b32a-fb455fc3c23e" providerId="ADAL" clId="{55EE0D9F-03BB-446F-91B4-9E28C33AD993}" dt="2024-11-01T12:25:32.068" v="85" actId="113"/>
          <ac:spMkLst>
            <pc:docMk/>
            <pc:sldMk cId="4222024543" sldId="636"/>
            <ac:spMk id="5" creationId="{055ADDC4-FD29-E07C-BFBB-CED4E4390B98}"/>
          </ac:spMkLst>
        </pc:spChg>
      </pc:sldChg>
      <pc:sldChg chg="modSp mod">
        <pc:chgData name="Jillian Welch" userId="f954fdf6-d2fa-4f3c-b32a-fb455fc3c23e" providerId="ADAL" clId="{55EE0D9F-03BB-446F-91B4-9E28C33AD993}" dt="2024-11-01T12:25:48.060" v="89" actId="207"/>
        <pc:sldMkLst>
          <pc:docMk/>
          <pc:sldMk cId="4157585014" sldId="637"/>
        </pc:sldMkLst>
        <pc:spChg chg="mod">
          <ac:chgData name="Jillian Welch" userId="f954fdf6-d2fa-4f3c-b32a-fb455fc3c23e" providerId="ADAL" clId="{55EE0D9F-03BB-446F-91B4-9E28C33AD993}" dt="2024-11-01T12:25:43.492" v="87" actId="207"/>
          <ac:spMkLst>
            <pc:docMk/>
            <pc:sldMk cId="4157585014" sldId="637"/>
            <ac:spMk id="3" creationId="{59B798B5-307A-4CFE-94A2-F38A344228AD}"/>
          </ac:spMkLst>
        </pc:spChg>
        <pc:spChg chg="mod">
          <ac:chgData name="Jillian Welch" userId="f954fdf6-d2fa-4f3c-b32a-fb455fc3c23e" providerId="ADAL" clId="{55EE0D9F-03BB-446F-91B4-9E28C33AD993}" dt="2024-11-01T12:25:48.060" v="89" actId="207"/>
          <ac:spMkLst>
            <pc:docMk/>
            <pc:sldMk cId="4157585014" sldId="637"/>
            <ac:spMk id="4" creationId="{56D76943-85DA-6CD7-6023-871D0F33AEE3}"/>
          </ac:spMkLst>
        </pc:spChg>
      </pc:sldChg>
    </pc:docChg>
  </pc:docChgLst>
  <pc:docChgLst>
    <pc:chgData name="Miss E Carne" userId="S::stfelcar@swchs.net::ff2b2f6f-cb00-472e-aa84-ec829a17e347" providerId="AD" clId="Web-{E3105C58-2D0D-7561-9C24-336D424219DA}"/>
    <pc:docChg chg="modSld">
      <pc:chgData name="Miss E Carne" userId="S::stfelcar@swchs.net::ff2b2f6f-cb00-472e-aa84-ec829a17e347" providerId="AD" clId="Web-{E3105C58-2D0D-7561-9C24-336D424219DA}" dt="2024-09-08T13:33:12.044" v="50"/>
      <pc:docMkLst>
        <pc:docMk/>
      </pc:docMkLst>
      <pc:sldChg chg="addSp delSp modSp">
        <pc:chgData name="Miss E Carne" userId="S::stfelcar@swchs.net::ff2b2f6f-cb00-472e-aa84-ec829a17e347" providerId="AD" clId="Web-{E3105C58-2D0D-7561-9C24-336D424219DA}" dt="2024-09-08T13:33:12.044" v="50"/>
        <pc:sldMkLst>
          <pc:docMk/>
          <pc:sldMk cId="280970524" sldId="326"/>
        </pc:sldMkLst>
        <pc:spChg chg="mod">
          <ac:chgData name="Miss E Carne" userId="S::stfelcar@swchs.net::ff2b2f6f-cb00-472e-aa84-ec829a17e347" providerId="AD" clId="Web-{E3105C58-2D0D-7561-9C24-336D424219DA}" dt="2024-09-08T13:32:23.902" v="1" actId="20577"/>
          <ac:spMkLst>
            <pc:docMk/>
            <pc:sldMk cId="280970524" sldId="326"/>
            <ac:spMk id="6" creationId="{70488A80-C3C5-46B4-9319-F11C78B8F231}"/>
          </ac:spMkLst>
        </pc:spChg>
        <pc:spChg chg="mod">
          <ac:chgData name="Miss E Carne" userId="S::stfelcar@swchs.net::ff2b2f6f-cb00-472e-aa84-ec829a17e347" providerId="AD" clId="Web-{E3105C58-2D0D-7561-9C24-336D424219DA}" dt="2024-09-08T13:32:56.371" v="21" actId="20577"/>
          <ac:spMkLst>
            <pc:docMk/>
            <pc:sldMk cId="280970524" sldId="326"/>
            <ac:spMk id="16" creationId="{3A2FE10F-D0ED-46B2-B03F-24F1B9BEFA71}"/>
          </ac:spMkLst>
        </pc:spChg>
        <pc:graphicFrameChg chg="add mod modGraphic">
          <ac:chgData name="Miss E Carne" userId="S::stfelcar@swchs.net::ff2b2f6f-cb00-472e-aa84-ec829a17e347" providerId="AD" clId="Web-{E3105C58-2D0D-7561-9C24-336D424219DA}" dt="2024-09-08T13:33:12.044" v="50"/>
          <ac:graphicFrameMkLst>
            <pc:docMk/>
            <pc:sldMk cId="280970524" sldId="326"/>
            <ac:graphicFrameMk id="4" creationId="{8059C51C-1141-655A-510D-FD97CF833FD3}"/>
          </ac:graphicFrameMkLst>
        </pc:graphicFrameChg>
        <pc:picChg chg="del">
          <ac:chgData name="Miss E Carne" userId="S::stfelcar@swchs.net::ff2b2f6f-cb00-472e-aa84-ec829a17e347" providerId="AD" clId="Web-{E3105C58-2D0D-7561-9C24-336D424219DA}" dt="2024-09-08T13:32:30.402" v="4"/>
          <ac:picMkLst>
            <pc:docMk/>
            <pc:sldMk cId="280970524" sldId="326"/>
            <ac:picMk id="7" creationId="{3CF11F54-EF7D-A04C-5591-7132929520AA}"/>
          </ac:picMkLst>
        </pc:picChg>
        <pc:picChg chg="del">
          <ac:chgData name="Miss E Carne" userId="S::stfelcar@swchs.net::ff2b2f6f-cb00-472e-aa84-ec829a17e347" providerId="AD" clId="Web-{E3105C58-2D0D-7561-9C24-336D424219DA}" dt="2024-09-08T13:32:27.230" v="2"/>
          <ac:picMkLst>
            <pc:docMk/>
            <pc:sldMk cId="280970524" sldId="326"/>
            <ac:picMk id="9" creationId="{21F408F3-0502-BFCE-A49E-FAD71A604675}"/>
          </ac:picMkLst>
        </pc:picChg>
        <pc:picChg chg="del">
          <ac:chgData name="Miss E Carne" userId="S::stfelcar@swchs.net::ff2b2f6f-cb00-472e-aa84-ec829a17e347" providerId="AD" clId="Web-{E3105C58-2D0D-7561-9C24-336D424219DA}" dt="2024-09-08T13:32:28.933" v="3"/>
          <ac:picMkLst>
            <pc:docMk/>
            <pc:sldMk cId="280970524" sldId="326"/>
            <ac:picMk id="10" creationId="{F35B5572-79A5-A969-E274-5ABD5274BAC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24675-796E-4991-8924-FB77008512F5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8134DA-975C-453F-85A9-9F4D495D82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After each lesson rule off a summary box. Write the prompts (if there are any).</a:t>
          </a:r>
          <a:endParaRPr lang="en-US" sz="1800" dirty="0"/>
        </a:p>
      </dgm:t>
    </dgm:pt>
    <dgm:pt modelId="{D8B46CF2-4450-4E39-AD28-5FE7AF37A890}" type="parTrans" cxnId="{4F56CB68-19B7-4133-AEB0-B659926233F1}">
      <dgm:prSet/>
      <dgm:spPr/>
      <dgm:t>
        <a:bodyPr/>
        <a:lstStyle/>
        <a:p>
          <a:endParaRPr lang="en-US" sz="2400"/>
        </a:p>
      </dgm:t>
    </dgm:pt>
    <dgm:pt modelId="{6511EEED-6B8C-4683-B348-0AC89C292332}" type="sibTrans" cxnId="{4F56CB68-19B7-4133-AEB0-B659926233F1}">
      <dgm:prSet/>
      <dgm:spPr/>
      <dgm:t>
        <a:bodyPr/>
        <a:lstStyle/>
        <a:p>
          <a:endParaRPr lang="en-US" sz="2400"/>
        </a:p>
      </dgm:t>
    </dgm:pt>
    <dgm:pt modelId="{18A13BFF-DD87-415A-BFA0-73CCE8CD86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Return to the summary box in your next study session (1 hour&lt; x &gt; 24 hours) and complete it without your notes</a:t>
          </a:r>
          <a:endParaRPr lang="en-US" sz="1800" dirty="0"/>
        </a:p>
      </dgm:t>
    </dgm:pt>
    <dgm:pt modelId="{6D93EDD4-5196-4AC0-BE78-DAB2EB7F1AE7}" type="parTrans" cxnId="{BFFB87F3-B116-49F7-9814-A6F8809F1406}">
      <dgm:prSet/>
      <dgm:spPr/>
      <dgm:t>
        <a:bodyPr/>
        <a:lstStyle/>
        <a:p>
          <a:endParaRPr lang="en-US" sz="2400"/>
        </a:p>
      </dgm:t>
    </dgm:pt>
    <dgm:pt modelId="{3A14B006-BE81-48A9-8B37-A6B93953F430}" type="sibTrans" cxnId="{BFFB87F3-B116-49F7-9814-A6F8809F1406}">
      <dgm:prSet/>
      <dgm:spPr/>
      <dgm:t>
        <a:bodyPr/>
        <a:lstStyle/>
        <a:p>
          <a:endParaRPr lang="en-US" sz="2400"/>
        </a:p>
      </dgm:t>
    </dgm:pt>
    <dgm:pt modelId="{4CCF46BB-D226-413B-891B-B71FE0C870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This will help you recall what you have learned which will make it stick better in your memory. </a:t>
          </a:r>
          <a:endParaRPr lang="en-US" sz="1800" dirty="0"/>
        </a:p>
      </dgm:t>
    </dgm:pt>
    <dgm:pt modelId="{1F154B14-2D58-49D1-8912-2F812F8061F7}" type="parTrans" cxnId="{2B1FA6E9-5627-4C6A-AF43-2A90BBA97553}">
      <dgm:prSet/>
      <dgm:spPr/>
      <dgm:t>
        <a:bodyPr/>
        <a:lstStyle/>
        <a:p>
          <a:endParaRPr lang="en-US" sz="2400"/>
        </a:p>
      </dgm:t>
    </dgm:pt>
    <dgm:pt modelId="{4374C65B-5C62-401F-9743-C5897EB30B3F}" type="sibTrans" cxnId="{2B1FA6E9-5627-4C6A-AF43-2A90BBA97553}">
      <dgm:prSet/>
      <dgm:spPr/>
      <dgm:t>
        <a:bodyPr/>
        <a:lstStyle/>
        <a:p>
          <a:endParaRPr lang="en-US" sz="2400"/>
        </a:p>
      </dgm:t>
    </dgm:pt>
    <dgm:pt modelId="{60632780-8655-4F5A-90AA-6EB9D12C7230}" type="pres">
      <dgm:prSet presAssocID="{51924675-796E-4991-8924-FB77008512F5}" presName="root" presStyleCnt="0">
        <dgm:presLayoutVars>
          <dgm:dir/>
          <dgm:resizeHandles val="exact"/>
        </dgm:presLayoutVars>
      </dgm:prSet>
      <dgm:spPr/>
    </dgm:pt>
    <dgm:pt modelId="{8D5CA83C-F9BE-473A-9014-E67B569B90AB}" type="pres">
      <dgm:prSet presAssocID="{0C8134DA-975C-453F-85A9-9F4D495D8277}" presName="compNode" presStyleCnt="0"/>
      <dgm:spPr/>
    </dgm:pt>
    <dgm:pt modelId="{08157A24-3CF3-42AF-8F7E-7910F63C53B6}" type="pres">
      <dgm:prSet presAssocID="{0C8134DA-975C-453F-85A9-9F4D495D8277}" presName="bgRect" presStyleLbl="bgShp" presStyleIdx="0" presStyleCnt="3"/>
      <dgm:spPr/>
    </dgm:pt>
    <dgm:pt modelId="{4CAD833F-29B4-4512-8ADC-DE6F010979F3}" type="pres">
      <dgm:prSet presAssocID="{0C8134DA-975C-453F-85A9-9F4D495D8277}" presName="iconRect" presStyleLbl="node1" presStyleIdx="0" presStyleCnt="3" custAng="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 with solid fill"/>
        </a:ext>
      </dgm:extLst>
    </dgm:pt>
    <dgm:pt modelId="{E2CB1364-4DE8-4BFF-ABF4-3A11BB65AC16}" type="pres">
      <dgm:prSet presAssocID="{0C8134DA-975C-453F-85A9-9F4D495D8277}" presName="spaceRect" presStyleCnt="0"/>
      <dgm:spPr/>
    </dgm:pt>
    <dgm:pt modelId="{831ED544-F63D-470A-94CD-201B763184A0}" type="pres">
      <dgm:prSet presAssocID="{0C8134DA-975C-453F-85A9-9F4D495D8277}" presName="parTx" presStyleLbl="revTx" presStyleIdx="0" presStyleCnt="3">
        <dgm:presLayoutVars>
          <dgm:chMax val="0"/>
          <dgm:chPref val="0"/>
        </dgm:presLayoutVars>
      </dgm:prSet>
      <dgm:spPr/>
    </dgm:pt>
    <dgm:pt modelId="{61B5A3A2-BEA7-4FA7-9052-73739C31EFFC}" type="pres">
      <dgm:prSet presAssocID="{6511EEED-6B8C-4683-B348-0AC89C292332}" presName="sibTrans" presStyleCnt="0"/>
      <dgm:spPr/>
    </dgm:pt>
    <dgm:pt modelId="{44F43FC6-192C-446E-9A8B-C9A27D366D76}" type="pres">
      <dgm:prSet presAssocID="{18A13BFF-DD87-415A-BFA0-73CCE8CD8622}" presName="compNode" presStyleCnt="0"/>
      <dgm:spPr/>
    </dgm:pt>
    <dgm:pt modelId="{98466031-90AE-474A-966C-19DC66D8574B}" type="pres">
      <dgm:prSet presAssocID="{18A13BFF-DD87-415A-BFA0-73CCE8CD8622}" presName="bgRect" presStyleLbl="bgShp" presStyleIdx="1" presStyleCnt="3"/>
      <dgm:spPr/>
    </dgm:pt>
    <dgm:pt modelId="{FE395E52-986D-4EDB-8361-1BEF852360E4}" type="pres">
      <dgm:prSet presAssocID="{18A13BFF-DD87-415A-BFA0-73CCE8CD86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5CA4DD5-8DC8-4D80-B30F-E546AC9C6DD4}" type="pres">
      <dgm:prSet presAssocID="{18A13BFF-DD87-415A-BFA0-73CCE8CD8622}" presName="spaceRect" presStyleCnt="0"/>
      <dgm:spPr/>
    </dgm:pt>
    <dgm:pt modelId="{7D2FD168-3A24-4448-BA65-5B2AF7BBD83F}" type="pres">
      <dgm:prSet presAssocID="{18A13BFF-DD87-415A-BFA0-73CCE8CD8622}" presName="parTx" presStyleLbl="revTx" presStyleIdx="1" presStyleCnt="3">
        <dgm:presLayoutVars>
          <dgm:chMax val="0"/>
          <dgm:chPref val="0"/>
        </dgm:presLayoutVars>
      </dgm:prSet>
      <dgm:spPr/>
    </dgm:pt>
    <dgm:pt modelId="{3A6B69B2-C4CF-4DD5-85EF-88E5C7561CF0}" type="pres">
      <dgm:prSet presAssocID="{3A14B006-BE81-48A9-8B37-A6B93953F430}" presName="sibTrans" presStyleCnt="0"/>
      <dgm:spPr/>
    </dgm:pt>
    <dgm:pt modelId="{DF8ACC3A-9803-4115-BBC9-D6D1A07B330E}" type="pres">
      <dgm:prSet presAssocID="{4CCF46BB-D226-413B-891B-B71FE0C87058}" presName="compNode" presStyleCnt="0"/>
      <dgm:spPr/>
    </dgm:pt>
    <dgm:pt modelId="{64AF62F1-0115-4299-B75A-B7CDD2614B9A}" type="pres">
      <dgm:prSet presAssocID="{4CCF46BB-D226-413B-891B-B71FE0C87058}" presName="bgRect" presStyleLbl="bgShp" presStyleIdx="2" presStyleCnt="3"/>
      <dgm:spPr/>
    </dgm:pt>
    <dgm:pt modelId="{6717FB87-7F71-4FC0-8E99-CC95B21FE6AC}" type="pres">
      <dgm:prSet presAssocID="{4CCF46BB-D226-413B-891B-B71FE0C87058}" presName="iconRect" presStyleLbl="node1" presStyleIdx="2" presStyleCnt="3" custAng="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2376BDA6-5A36-4E78-8F6A-C74D71180C23}" type="pres">
      <dgm:prSet presAssocID="{4CCF46BB-D226-413B-891B-B71FE0C87058}" presName="spaceRect" presStyleCnt="0"/>
      <dgm:spPr/>
    </dgm:pt>
    <dgm:pt modelId="{2851D57F-448C-4298-A2B8-8C7A59DEE212}" type="pres">
      <dgm:prSet presAssocID="{4CCF46BB-D226-413B-891B-B71FE0C870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BBFC65-3121-4BD5-90EC-7B084B8A18E1}" type="presOf" srcId="{4CCF46BB-D226-413B-891B-B71FE0C87058}" destId="{2851D57F-448C-4298-A2B8-8C7A59DEE212}" srcOrd="0" destOrd="0" presId="urn:microsoft.com/office/officeart/2018/2/layout/IconVerticalSolidList"/>
    <dgm:cxn modelId="{4F56CB68-19B7-4133-AEB0-B659926233F1}" srcId="{51924675-796E-4991-8924-FB77008512F5}" destId="{0C8134DA-975C-453F-85A9-9F4D495D8277}" srcOrd="0" destOrd="0" parTransId="{D8B46CF2-4450-4E39-AD28-5FE7AF37A890}" sibTransId="{6511EEED-6B8C-4683-B348-0AC89C292332}"/>
    <dgm:cxn modelId="{C47C6A7C-851F-48D7-956C-D01C9B1BCA8C}" type="presOf" srcId="{0C8134DA-975C-453F-85A9-9F4D495D8277}" destId="{831ED544-F63D-470A-94CD-201B763184A0}" srcOrd="0" destOrd="0" presId="urn:microsoft.com/office/officeart/2018/2/layout/IconVerticalSolidList"/>
    <dgm:cxn modelId="{373B569B-5283-4E8B-8C66-BC1A3AC998AB}" type="presOf" srcId="{51924675-796E-4991-8924-FB77008512F5}" destId="{60632780-8655-4F5A-90AA-6EB9D12C7230}" srcOrd="0" destOrd="0" presId="urn:microsoft.com/office/officeart/2018/2/layout/IconVerticalSolidList"/>
    <dgm:cxn modelId="{2B1FA6E9-5627-4C6A-AF43-2A90BBA97553}" srcId="{51924675-796E-4991-8924-FB77008512F5}" destId="{4CCF46BB-D226-413B-891B-B71FE0C87058}" srcOrd="2" destOrd="0" parTransId="{1F154B14-2D58-49D1-8912-2F812F8061F7}" sibTransId="{4374C65B-5C62-401F-9743-C5897EB30B3F}"/>
    <dgm:cxn modelId="{7DCABFEC-34B1-4F98-8A14-B59CDC57C4CA}" type="presOf" srcId="{18A13BFF-DD87-415A-BFA0-73CCE8CD8622}" destId="{7D2FD168-3A24-4448-BA65-5B2AF7BBD83F}" srcOrd="0" destOrd="0" presId="urn:microsoft.com/office/officeart/2018/2/layout/IconVerticalSolidList"/>
    <dgm:cxn modelId="{BFFB87F3-B116-49F7-9814-A6F8809F1406}" srcId="{51924675-796E-4991-8924-FB77008512F5}" destId="{18A13BFF-DD87-415A-BFA0-73CCE8CD8622}" srcOrd="1" destOrd="0" parTransId="{6D93EDD4-5196-4AC0-BE78-DAB2EB7F1AE7}" sibTransId="{3A14B006-BE81-48A9-8B37-A6B93953F430}"/>
    <dgm:cxn modelId="{EF79032B-0EF6-45E0-AADF-25372A67872C}" type="presParOf" srcId="{60632780-8655-4F5A-90AA-6EB9D12C7230}" destId="{8D5CA83C-F9BE-473A-9014-E67B569B90AB}" srcOrd="0" destOrd="0" presId="urn:microsoft.com/office/officeart/2018/2/layout/IconVerticalSolidList"/>
    <dgm:cxn modelId="{038E1B9D-30A7-479E-B66C-9889085BD11B}" type="presParOf" srcId="{8D5CA83C-F9BE-473A-9014-E67B569B90AB}" destId="{08157A24-3CF3-42AF-8F7E-7910F63C53B6}" srcOrd="0" destOrd="0" presId="urn:microsoft.com/office/officeart/2018/2/layout/IconVerticalSolidList"/>
    <dgm:cxn modelId="{C088F3A0-60A8-4DB3-96F3-578EE2859F68}" type="presParOf" srcId="{8D5CA83C-F9BE-473A-9014-E67B569B90AB}" destId="{4CAD833F-29B4-4512-8ADC-DE6F010979F3}" srcOrd="1" destOrd="0" presId="urn:microsoft.com/office/officeart/2018/2/layout/IconVerticalSolidList"/>
    <dgm:cxn modelId="{ECB7211C-2BB5-4BDE-A9E6-792DB40FC1FE}" type="presParOf" srcId="{8D5CA83C-F9BE-473A-9014-E67B569B90AB}" destId="{E2CB1364-4DE8-4BFF-ABF4-3A11BB65AC16}" srcOrd="2" destOrd="0" presId="urn:microsoft.com/office/officeart/2018/2/layout/IconVerticalSolidList"/>
    <dgm:cxn modelId="{7AECDCAD-5EAC-4505-AB74-280BBFB65046}" type="presParOf" srcId="{8D5CA83C-F9BE-473A-9014-E67B569B90AB}" destId="{831ED544-F63D-470A-94CD-201B763184A0}" srcOrd="3" destOrd="0" presId="urn:microsoft.com/office/officeart/2018/2/layout/IconVerticalSolidList"/>
    <dgm:cxn modelId="{FDE35FBD-19F9-4DEC-B04C-DB27E80C9070}" type="presParOf" srcId="{60632780-8655-4F5A-90AA-6EB9D12C7230}" destId="{61B5A3A2-BEA7-4FA7-9052-73739C31EFFC}" srcOrd="1" destOrd="0" presId="urn:microsoft.com/office/officeart/2018/2/layout/IconVerticalSolidList"/>
    <dgm:cxn modelId="{C5384A0B-B73D-4A63-B243-C58A66591885}" type="presParOf" srcId="{60632780-8655-4F5A-90AA-6EB9D12C7230}" destId="{44F43FC6-192C-446E-9A8B-C9A27D366D76}" srcOrd="2" destOrd="0" presId="urn:microsoft.com/office/officeart/2018/2/layout/IconVerticalSolidList"/>
    <dgm:cxn modelId="{6007BB04-B5D0-4A50-9611-57A6A8BF05EF}" type="presParOf" srcId="{44F43FC6-192C-446E-9A8B-C9A27D366D76}" destId="{98466031-90AE-474A-966C-19DC66D8574B}" srcOrd="0" destOrd="0" presId="urn:microsoft.com/office/officeart/2018/2/layout/IconVerticalSolidList"/>
    <dgm:cxn modelId="{CA5C5AAB-C481-43A1-A434-938F194046BA}" type="presParOf" srcId="{44F43FC6-192C-446E-9A8B-C9A27D366D76}" destId="{FE395E52-986D-4EDB-8361-1BEF852360E4}" srcOrd="1" destOrd="0" presId="urn:microsoft.com/office/officeart/2018/2/layout/IconVerticalSolidList"/>
    <dgm:cxn modelId="{A783C2F8-9400-4478-8B01-26575A8E8B37}" type="presParOf" srcId="{44F43FC6-192C-446E-9A8B-C9A27D366D76}" destId="{B5CA4DD5-8DC8-4D80-B30F-E546AC9C6DD4}" srcOrd="2" destOrd="0" presId="urn:microsoft.com/office/officeart/2018/2/layout/IconVerticalSolidList"/>
    <dgm:cxn modelId="{19B474D8-A4BB-4325-A90C-D8D5A9855300}" type="presParOf" srcId="{44F43FC6-192C-446E-9A8B-C9A27D366D76}" destId="{7D2FD168-3A24-4448-BA65-5B2AF7BBD83F}" srcOrd="3" destOrd="0" presId="urn:microsoft.com/office/officeart/2018/2/layout/IconVerticalSolidList"/>
    <dgm:cxn modelId="{18116037-8D18-4CB1-B079-10DB23EEA95D}" type="presParOf" srcId="{60632780-8655-4F5A-90AA-6EB9D12C7230}" destId="{3A6B69B2-C4CF-4DD5-85EF-88E5C7561CF0}" srcOrd="3" destOrd="0" presId="urn:microsoft.com/office/officeart/2018/2/layout/IconVerticalSolidList"/>
    <dgm:cxn modelId="{45F651C7-3331-4A9D-BBF4-7B92703B7C33}" type="presParOf" srcId="{60632780-8655-4F5A-90AA-6EB9D12C7230}" destId="{DF8ACC3A-9803-4115-BBC9-D6D1A07B330E}" srcOrd="4" destOrd="0" presId="urn:microsoft.com/office/officeart/2018/2/layout/IconVerticalSolidList"/>
    <dgm:cxn modelId="{0BE05589-EB77-40B3-AE3F-766F2A1E9BE5}" type="presParOf" srcId="{DF8ACC3A-9803-4115-BBC9-D6D1A07B330E}" destId="{64AF62F1-0115-4299-B75A-B7CDD2614B9A}" srcOrd="0" destOrd="0" presId="urn:microsoft.com/office/officeart/2018/2/layout/IconVerticalSolidList"/>
    <dgm:cxn modelId="{4803A48E-09D2-4C71-8D7D-15130066C5E3}" type="presParOf" srcId="{DF8ACC3A-9803-4115-BBC9-D6D1A07B330E}" destId="{6717FB87-7F71-4FC0-8E99-CC95B21FE6AC}" srcOrd="1" destOrd="0" presId="urn:microsoft.com/office/officeart/2018/2/layout/IconVerticalSolidList"/>
    <dgm:cxn modelId="{64021AD2-1E1D-4985-A321-50E34A7A66D8}" type="presParOf" srcId="{DF8ACC3A-9803-4115-BBC9-D6D1A07B330E}" destId="{2376BDA6-5A36-4E78-8F6A-C74D71180C23}" srcOrd="2" destOrd="0" presId="urn:microsoft.com/office/officeart/2018/2/layout/IconVerticalSolidList"/>
    <dgm:cxn modelId="{76F8006D-E3AF-46B0-BD3F-F5F9863C4921}" type="presParOf" srcId="{DF8ACC3A-9803-4115-BBC9-D6D1A07B330E}" destId="{2851D57F-448C-4298-A2B8-8C7A59DEE2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7A24-3CF3-42AF-8F7E-7910F63C53B6}">
      <dsp:nvSpPr>
        <dsp:cNvPr id="0" name=""/>
        <dsp:cNvSpPr/>
      </dsp:nvSpPr>
      <dsp:spPr>
        <a:xfrm>
          <a:off x="0" y="1480"/>
          <a:ext cx="8172000" cy="67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D833F-29B4-4512-8ADC-DE6F010979F3}">
      <dsp:nvSpPr>
        <dsp:cNvPr id="0" name=""/>
        <dsp:cNvSpPr/>
      </dsp:nvSpPr>
      <dsp:spPr>
        <a:xfrm>
          <a:off x="203091" y="152540"/>
          <a:ext cx="369617" cy="369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ED544-F63D-470A-94CD-201B763184A0}">
      <dsp:nvSpPr>
        <dsp:cNvPr id="0" name=""/>
        <dsp:cNvSpPr/>
      </dsp:nvSpPr>
      <dsp:spPr>
        <a:xfrm>
          <a:off x="775799" y="1480"/>
          <a:ext cx="7384252" cy="69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74" tIns="73274" rIns="73274" bIns="732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After each lesson rule off a summary box. Write the prompts (if there are any).</a:t>
          </a:r>
          <a:endParaRPr lang="en-US" sz="1800" kern="1200" dirty="0"/>
        </a:p>
      </dsp:txBody>
      <dsp:txXfrm>
        <a:off x="775799" y="1480"/>
        <a:ext cx="7384252" cy="692355"/>
      </dsp:txXfrm>
    </dsp:sp>
    <dsp:sp modelId="{98466031-90AE-474A-966C-19DC66D8574B}">
      <dsp:nvSpPr>
        <dsp:cNvPr id="0" name=""/>
        <dsp:cNvSpPr/>
      </dsp:nvSpPr>
      <dsp:spPr>
        <a:xfrm>
          <a:off x="0" y="866925"/>
          <a:ext cx="8172000" cy="67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395E52-986D-4EDB-8361-1BEF852360E4}">
      <dsp:nvSpPr>
        <dsp:cNvPr id="0" name=""/>
        <dsp:cNvSpPr/>
      </dsp:nvSpPr>
      <dsp:spPr>
        <a:xfrm>
          <a:off x="203091" y="1017984"/>
          <a:ext cx="369617" cy="369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FD168-3A24-4448-BA65-5B2AF7BBD83F}">
      <dsp:nvSpPr>
        <dsp:cNvPr id="0" name=""/>
        <dsp:cNvSpPr/>
      </dsp:nvSpPr>
      <dsp:spPr>
        <a:xfrm>
          <a:off x="775799" y="866925"/>
          <a:ext cx="7384252" cy="69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74" tIns="73274" rIns="73274" bIns="732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Return to the summary box in your next study session (1 hour&lt; x &gt; 24 hours) and complete it without your notes</a:t>
          </a:r>
          <a:endParaRPr lang="en-US" sz="1800" kern="1200" dirty="0"/>
        </a:p>
      </dsp:txBody>
      <dsp:txXfrm>
        <a:off x="775799" y="866925"/>
        <a:ext cx="7384252" cy="692355"/>
      </dsp:txXfrm>
    </dsp:sp>
    <dsp:sp modelId="{64AF62F1-0115-4299-B75A-B7CDD2614B9A}">
      <dsp:nvSpPr>
        <dsp:cNvPr id="0" name=""/>
        <dsp:cNvSpPr/>
      </dsp:nvSpPr>
      <dsp:spPr>
        <a:xfrm>
          <a:off x="0" y="1732370"/>
          <a:ext cx="8172000" cy="67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17FB87-7F71-4FC0-8E99-CC95B21FE6AC}">
      <dsp:nvSpPr>
        <dsp:cNvPr id="0" name=""/>
        <dsp:cNvSpPr/>
      </dsp:nvSpPr>
      <dsp:spPr>
        <a:xfrm>
          <a:off x="203091" y="1883429"/>
          <a:ext cx="369617" cy="369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1D57F-448C-4298-A2B8-8C7A59DEE212}">
      <dsp:nvSpPr>
        <dsp:cNvPr id="0" name=""/>
        <dsp:cNvSpPr/>
      </dsp:nvSpPr>
      <dsp:spPr>
        <a:xfrm>
          <a:off x="775799" y="1732370"/>
          <a:ext cx="7384252" cy="69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74" tIns="73274" rIns="73274" bIns="732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This will help you recall what you have learned which will make it stick better in your memory. </a:t>
          </a:r>
          <a:endParaRPr lang="en-US" sz="1800" kern="1200" dirty="0"/>
        </a:p>
      </dsp:txBody>
      <dsp:txXfrm>
        <a:off x="775799" y="1732370"/>
        <a:ext cx="7384252" cy="692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CBDD7-89AA-4589-80AC-8B9447D45351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937E-E45C-4647-ABE1-BD4EF41C1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90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2937E-E45C-4647-ABE1-BD4EF41C11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7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2937E-E45C-4647-ABE1-BD4EF41C11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7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DF82-E095-4DA4-B29F-6D07ED9F32E0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AC47-4D37-401F-9029-B952E70BD4B3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2BF-C4C4-44FA-B27E-41520D12A0F7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17B-74C1-4F66-B589-17442F161508}" type="datetime2">
              <a:rPr lang="en-GB" smtClean="0"/>
              <a:t>Friday, 01 November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14. Descartes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0517-03AE-4321-9AA3-1390C0437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2C1-CAA3-4C08-9E1C-558A430A0754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51BA-14C0-44D2-9289-2CF67706633C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03BC-53B6-47DB-9D18-F82FCA36134A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6A72-0AF1-4078-95EC-1D07937408CE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768-6C7D-4030-8254-AD4CBEB008C1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338-3CD0-4CAC-9F42-9619E1C32E21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260-1CDD-44A0-B47E-DC2D5F3FE4CD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097D-B4DD-4236-8348-A9DDDA1F9222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Direct Realism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D41B-B737-4CD9-A1E7-E432A9111B72}" type="datetime2">
              <a:rPr lang="en-GB" smtClean="0"/>
              <a:t>Friday, 01 November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2. Direct Realism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112" y="476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3A5D-E15C-4105-B7CB-B05572560939}" type="datetime2">
              <a:rPr lang="en-GB" smtClean="0"/>
              <a:t>Friday, 01 November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31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14. Descartes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0517-03AE-4321-9AA3-1390C0437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Z67inPx-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b3yTMMeN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88A80-C3C5-46B4-9319-F11C78B8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/>
              <a:t>3. Conversion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28855-1B16-4FF1-99B9-FA611F9BE169}"/>
              </a:ext>
            </a:extLst>
          </p:cNvPr>
          <p:cNvSpPr txBox="1"/>
          <p:nvPr/>
        </p:nvSpPr>
        <p:spPr>
          <a:xfrm>
            <a:off x="6036816" y="-8878"/>
            <a:ext cx="317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EF9E39-C567-43A6-AB94-5560FC0888A1}" type="datetime2">
              <a:rPr lang="en-GB" u="sng" smtClean="0"/>
              <a:t>Friday, 01 November 2024</a:t>
            </a:fld>
            <a:endParaRPr lang="en-GB" u="sng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2FE10F-D0ED-46B2-B03F-24F1B9BE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u="sng" dirty="0"/>
              <a:t>Review:</a:t>
            </a:r>
          </a:p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Put these in the correct order for Teresa of Avila</a:t>
            </a:r>
            <a:endParaRPr lang="en-GB" dirty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E03EB-70F0-4957-B2B1-5F9B11F4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FFCC-2591-4CDA-A998-C56A0CFCB3ED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FF4EB-BD29-4F8D-A931-5591983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9C51C-1141-655A-510D-FD97CF833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8782"/>
              </p:ext>
            </p:extLst>
          </p:nvPr>
        </p:nvGraphicFramePr>
        <p:xfrm>
          <a:off x="628650" y="3058159"/>
          <a:ext cx="7459280" cy="331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640">
                  <a:extLst>
                    <a:ext uri="{9D8B030D-6E8A-4147-A177-3AD203B41FA5}">
                      <a16:colId xmlns:a16="http://schemas.microsoft.com/office/drawing/2014/main" val="1544334426"/>
                    </a:ext>
                  </a:extLst>
                </a:gridCol>
                <a:gridCol w="3729640">
                  <a:extLst>
                    <a:ext uri="{9D8B030D-6E8A-4147-A177-3AD203B41FA5}">
                      <a16:colId xmlns:a16="http://schemas.microsoft.com/office/drawing/2014/main" val="647853623"/>
                    </a:ext>
                  </a:extLst>
                </a:gridCol>
              </a:tblGrid>
              <a:tr h="483531">
                <a:tc>
                  <a:txBody>
                    <a:bodyPr/>
                    <a:lstStyle/>
                    <a:p>
                      <a:r>
                        <a:rPr lang="en-US" dirty="0"/>
                        <a:t>Garden Analogy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Castle analogy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95586"/>
                  </a:ext>
                </a:extLst>
              </a:tr>
              <a:tr h="14040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Union: Finding the connection to God is easier, whole focus is on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Meditation: focus thoughts on the life of Jesus.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Rapture: indescribably without control from the person praying.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Prayer of Quiet: feel a sense of contentment and rest in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Spiritual marriage with God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Gives knowledge of the importance of prayer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Taken over by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Learning discipline but makes mistakes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Complete union with God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Easily distracted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The soul rests in prayer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5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88A80-C3C5-46B4-9319-F11C78B8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/>
              <a:t>3. Conversion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28855-1B16-4FF1-99B9-FA611F9BE169}"/>
              </a:ext>
            </a:extLst>
          </p:cNvPr>
          <p:cNvSpPr txBox="1"/>
          <p:nvPr/>
        </p:nvSpPr>
        <p:spPr>
          <a:xfrm>
            <a:off x="6036816" y="-8878"/>
            <a:ext cx="317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EF9E39-C567-43A6-AB94-5560FC0888A1}" type="datetime2">
              <a:rPr lang="en-GB" u="sng" smtClean="0"/>
              <a:t>Friday, 01 November 2024</a:t>
            </a:fld>
            <a:endParaRPr lang="en-GB" u="sng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2FE10F-D0ED-46B2-B03F-24F1B9BE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u="sng" dirty="0"/>
              <a:t>Review:</a:t>
            </a:r>
          </a:p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Correct answers</a:t>
            </a:r>
            <a:endParaRPr lang="en-GB" dirty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E03EB-70F0-4957-B2B1-5F9B11F4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FFCC-2591-4CDA-A998-C56A0CFCB3ED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FF4EB-BD29-4F8D-A931-5591983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9C51C-1141-655A-510D-FD97CF833FD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3058159"/>
          <a:ext cx="7459280" cy="304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640">
                  <a:extLst>
                    <a:ext uri="{9D8B030D-6E8A-4147-A177-3AD203B41FA5}">
                      <a16:colId xmlns:a16="http://schemas.microsoft.com/office/drawing/2014/main" val="1544334426"/>
                    </a:ext>
                  </a:extLst>
                </a:gridCol>
                <a:gridCol w="3729640">
                  <a:extLst>
                    <a:ext uri="{9D8B030D-6E8A-4147-A177-3AD203B41FA5}">
                      <a16:colId xmlns:a16="http://schemas.microsoft.com/office/drawing/2014/main" val="647853623"/>
                    </a:ext>
                  </a:extLst>
                </a:gridCol>
              </a:tblGrid>
              <a:tr h="483531">
                <a:tc>
                  <a:txBody>
                    <a:bodyPr/>
                    <a:lstStyle/>
                    <a:p>
                      <a:r>
                        <a:rPr lang="en-US" dirty="0"/>
                        <a:t>Garden Analogy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Castle analogy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95586"/>
                  </a:ext>
                </a:extLst>
              </a:tr>
              <a:tr h="140408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Meditation: focus thoughts on the life of Jesus.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Prayer of Quiet: feel a sense of contentment and rest in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Union: Finding the connection to God is easier, whole focus is on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Rapture: indescribably without control from the person praying.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Easily distracted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Gives knowledge of the importance of prayer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Learning discipline but makes mistakes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The soul rests in prayer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Taken over by God.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Spiritual marriage with God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Complete union with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5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5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2E7D-6FF7-CF51-22C2-E7F938A5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experiences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3048-C77D-10C8-8442-F0508E6E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 non-religious context, what do we mean by conversion?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CC0E3-537B-1DB8-3E81-E240E323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2C1-CAA3-4C08-9E1C-558A430A0754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9427F-3BBC-F1DE-24EC-733688E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D7E81F-9B73-86AD-2FC8-060FA3EA2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208" y="5143905"/>
            <a:ext cx="914400" cy="914400"/>
          </a:xfrm>
          <a:prstGeom prst="rect">
            <a:avLst/>
          </a:prstGeom>
        </p:spPr>
      </p:pic>
      <p:pic>
        <p:nvPicPr>
          <p:cNvPr id="9" name="Graphic 8" descr="Transfer with solid fill">
            <a:extLst>
              <a:ext uri="{FF2B5EF4-FFF2-40B4-BE49-F238E27FC236}">
                <a16:creationId xmlns:a16="http://schemas.microsoft.com/office/drawing/2014/main" id="{F28E9C98-46C5-282A-F69E-711E1450F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444" y="5809457"/>
            <a:ext cx="914400" cy="914400"/>
          </a:xfrm>
          <a:prstGeom prst="rect">
            <a:avLst/>
          </a:prstGeom>
        </p:spPr>
      </p:pic>
      <p:pic>
        <p:nvPicPr>
          <p:cNvPr id="11" name="Graphic 10" descr="Power Plant outline">
            <a:extLst>
              <a:ext uri="{FF2B5EF4-FFF2-40B4-BE49-F238E27FC236}">
                <a16:creationId xmlns:a16="http://schemas.microsoft.com/office/drawing/2014/main" id="{6943358E-3673-FE31-E9CE-C8D2B2E91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4800" y="3121800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C55F5C-5698-AA6D-A7C5-0ADCFD800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61" y="4399477"/>
            <a:ext cx="2265877" cy="1510584"/>
          </a:xfrm>
          <a:prstGeom prst="rect">
            <a:avLst/>
          </a:prstGeom>
        </p:spPr>
      </p:pic>
      <p:pic>
        <p:nvPicPr>
          <p:cNvPr id="14" name="Picture 13" descr="A screenshot of a kitchen measurements chart&#10;&#10;">
            <a:extLst>
              <a:ext uri="{FF2B5EF4-FFF2-40B4-BE49-F238E27FC236}">
                <a16:creationId xmlns:a16="http://schemas.microsoft.com/office/drawing/2014/main" id="{E64138E4-77B9-B767-50F4-1556CEF5A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9589" y="2295685"/>
            <a:ext cx="2362578" cy="3305420"/>
          </a:xfrm>
          <a:prstGeom prst="rect">
            <a:avLst/>
          </a:prstGeom>
        </p:spPr>
      </p:pic>
      <p:pic>
        <p:nvPicPr>
          <p:cNvPr id="15" name="Picture 14" descr="A screenshot of a computer">
            <a:extLst>
              <a:ext uri="{FF2B5EF4-FFF2-40B4-BE49-F238E27FC236}">
                <a16:creationId xmlns:a16="http://schemas.microsoft.com/office/drawing/2014/main" id="{8FA9E0AF-6CF2-ADD0-F4AB-44112153F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881" y="3023316"/>
            <a:ext cx="3026535" cy="17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9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2E7D-6FF7-CF51-22C2-E7F938A5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experiences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3048-C77D-10C8-8442-F0508E6E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 non-religious context, what do we mean by conversion? </a:t>
            </a:r>
          </a:p>
          <a:p>
            <a:pPr marL="0" indent="0">
              <a:buNone/>
            </a:pPr>
            <a:endParaRPr lang="en-GB" dirty="0">
              <a:highlight>
                <a:srgbClr val="800080"/>
              </a:highlight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KEY TERM: Conversion means literally ‘turning around’  but refers, here, to a change in belief or orientation in religion.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CC0E3-537B-1DB8-3E81-E240E323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2C1-CAA3-4C08-9E1C-558A430A0754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9427F-3BBC-F1DE-24EC-733688E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CD5F-7DD0-4EF1-F68C-95DF36B3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Religious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7EF4-2FE6-9954-74AD-4B8917F2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Using the examples from the videos, cards, and textbook (pp176 – 180) make a summary of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example of an individual 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example of a collective 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example of an active 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example of a passive conversion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7030A0"/>
                </a:solidFill>
              </a:rPr>
              <a:t>Extras: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What things are shared between the examples we look at?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Do you notice anything similar or different between examples?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Who or what is missing from the examples in the textbook?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145BA-5033-FD74-5D6A-E99E55D3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2C1-CAA3-4C08-9E1C-558A430A0754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ADDC4-FD29-E07C-BFBB-CED4E439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2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aul on the road to dama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77" y="1899483"/>
            <a:ext cx="5407747" cy="40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7" y="3140968"/>
            <a:ext cx="1914033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Saul’s Conversion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6A1D3-2842-BA1C-8652-46B289B8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Paul’s conversion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B4CC2-5C34-F726-AF46-5FE0F5268533}"/>
              </a:ext>
            </a:extLst>
          </p:cNvPr>
          <p:cNvSpPr txBox="1"/>
          <p:nvPr/>
        </p:nvSpPr>
        <p:spPr>
          <a:xfrm>
            <a:off x="190948" y="6488668"/>
            <a:ext cx="459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https://youtu.be/rLZ67inPx-4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FFC86-9947-4524-A88C-3AD04B7C6F44}"/>
              </a:ext>
            </a:extLst>
          </p:cNvPr>
          <p:cNvSpPr txBox="1"/>
          <p:nvPr/>
        </p:nvSpPr>
        <p:spPr>
          <a:xfrm>
            <a:off x="355002" y="4701092"/>
            <a:ext cx="16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Ananaias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1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nicky cruz 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82" y="1690689"/>
            <a:ext cx="28575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53" y="2151312"/>
            <a:ext cx="1547664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Nicky Cruz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D9087-75A3-83F8-F261-DF77E823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Sudden conversion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F1B36-FF11-EF5B-57ED-62AE6BE83138}"/>
              </a:ext>
            </a:extLst>
          </p:cNvPr>
          <p:cNvSpPr txBox="1"/>
          <p:nvPr/>
        </p:nvSpPr>
        <p:spPr>
          <a:xfrm>
            <a:off x="464416" y="56589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https://youtu.be/Jhb3yTMMeN8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9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BA3B-D8EA-2431-0D32-8D75EF7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 Essay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485AC-31C4-4AD2-0A42-BF61C1BF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what we have considered about evaluation, write a mini essay (outline plan of what points you will make and an evaluative conclusion).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“Is there a clear, unified, understanding of conversion experiences?”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798B5-307A-4CFE-94A2-F38A3442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768-6C7D-4030-8254-AD4CBEB008C1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6943-85DA-6CD7-6023-871D0F33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CAB4-9AE5-434E-A372-087908C7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304DC96-4B8E-4317-A4F4-CB1730A147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306" y="1389888"/>
          <a:ext cx="8172000" cy="242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4A16BF-E956-4C2C-B2F7-E6812DDD0DFB}"/>
              </a:ext>
            </a:extLst>
          </p:cNvPr>
          <p:cNvSpPr txBox="1"/>
          <p:nvPr/>
        </p:nvSpPr>
        <p:spPr>
          <a:xfrm>
            <a:off x="543306" y="3905264"/>
            <a:ext cx="8172000" cy="17851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What is meant by a conversion experience? 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What are some of the challenges of conversion experiences 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E982A-C74D-4694-AC9D-B7B9852F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240" y="6315254"/>
            <a:ext cx="2057400" cy="365125"/>
          </a:xfrm>
        </p:spPr>
        <p:txBody>
          <a:bodyPr/>
          <a:lstStyle/>
          <a:p>
            <a:fld id="{6719331B-C57B-4685-9805-15F21E4ACA1E}" type="datetime2">
              <a:rPr lang="en-GB" b="1" smtClean="0">
                <a:solidFill>
                  <a:schemeClr val="tx1"/>
                </a:solidFill>
              </a:rPr>
              <a:t>Friday, 01 November 2024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8B8CC-DE41-4971-8C62-4FA4FADE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0517-03AE-4321-9AA3-1390C0437D14}" type="slidenum">
              <a:rPr lang="en-GB" b="1" smtClean="0">
                <a:solidFill>
                  <a:schemeClr val="tx1"/>
                </a:solidFill>
              </a:rPr>
              <a:t>9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1CEBFCAFA364AA3FE5F5A804684CF" ma:contentTypeVersion="17" ma:contentTypeDescription="Create a new document." ma:contentTypeScope="" ma:versionID="d36eb8397053b09cc766958b5ec990cb">
  <xsd:schema xmlns:xsd="http://www.w3.org/2001/XMLSchema" xmlns:xs="http://www.w3.org/2001/XMLSchema" xmlns:p="http://schemas.microsoft.com/office/2006/metadata/properties" xmlns:ns2="ff6aec66-3988-45c7-802a-a3385ee3d3ff" xmlns:ns3="d31c94d3-1f12-4efc-a665-9e2d31874486" targetNamespace="http://schemas.microsoft.com/office/2006/metadata/properties" ma:root="true" ma:fieldsID="ae4b852a4770fc10465c3125f0d20da4" ns2:_="" ns3:_="">
    <xsd:import namespace="ff6aec66-3988-45c7-802a-a3385ee3d3ff"/>
    <xsd:import namespace="d31c94d3-1f12-4efc-a665-9e2d31874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aec66-3988-45c7-802a-a3385ee3d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1a2207-0de3-40dd-93a5-9151e50450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c94d3-1f12-4efc-a665-9e2d31874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0faa26-2494-415c-a3d4-be1be6363576}" ma:internalName="TaxCatchAll" ma:showField="CatchAllData" ma:web="d31c94d3-1f12-4efc-a665-9e2d318744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1c94d3-1f12-4efc-a665-9e2d31874486" xsi:nil="true"/>
    <lcf76f155ced4ddcb4097134ff3c332f xmlns="ff6aec66-3988-45c7-802a-a3385ee3d3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E3A47E-8CF6-4BD4-9553-E332067FB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1005B-1C09-446F-BB47-4061F4126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6aec66-3988-45c7-802a-a3385ee3d3ff"/>
    <ds:schemaRef ds:uri="d31c94d3-1f12-4efc-a665-9e2d31874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5E470F-DC14-4F6D-B2EA-498BEF43B520}">
  <ds:schemaRefs>
    <ds:schemaRef ds:uri="http://www.w3.org/XML/1998/namespace"/>
    <ds:schemaRef ds:uri="d31c94d3-1f12-4efc-a665-9e2d31874486"/>
    <ds:schemaRef ds:uri="http://schemas.microsoft.com/office/2006/documentManagement/types"/>
    <ds:schemaRef ds:uri="http://purl.org/dc/terms/"/>
    <ds:schemaRef ds:uri="http://schemas.microsoft.com/office/infopath/2007/PartnerControls"/>
    <ds:schemaRef ds:uri="ff6aec66-3988-45c7-802a-a3385ee3d3ff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</TotalTime>
  <Words>494</Words>
  <Application>Microsoft Office PowerPoint</Application>
  <PresentationFormat>On-screen Show (4:3)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Office Theme</vt:lpstr>
      <vt:lpstr>3. Conversion </vt:lpstr>
      <vt:lpstr>3. Conversion </vt:lpstr>
      <vt:lpstr>Conversion experiences </vt:lpstr>
      <vt:lpstr>Conversion experiences </vt:lpstr>
      <vt:lpstr>Religious Conversions</vt:lpstr>
      <vt:lpstr>St Paul’s conversion</vt:lpstr>
      <vt:lpstr>Sudden conversion</vt:lpstr>
      <vt:lpstr>Mini Essay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What is Philosophy of Religion?</dc:title>
  <dc:creator>Miss E Carne</dc:creator>
  <cp:lastModifiedBy>Jillian Welch</cp:lastModifiedBy>
  <cp:revision>35</cp:revision>
  <dcterms:created xsi:type="dcterms:W3CDTF">2021-08-12T09:44:54Z</dcterms:created>
  <dcterms:modified xsi:type="dcterms:W3CDTF">2024-11-01T12:26:57Z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0x010100EEC1CEBFCAFA364AA3FE5F5A804684CF</vt:lpwstr>
  </property>
  <property fmtid="{D5CDD505-2E9C-101B-9397-08002B2CF9AE}" pid="3" name="MediaServiceImageTags">
    <vt:lpwstr/>
  </property>
</Properties>
</file>