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747" r:id="rId2"/>
    <p:sldMasterId id="2147483760" r:id="rId3"/>
  </p:sldMasterIdLst>
  <p:notesMasterIdLst>
    <p:notesMasterId r:id="rId6"/>
  </p:notesMasterIdLst>
  <p:sldIdLst>
    <p:sldId id="1070" r:id="rId4"/>
    <p:sldId id="95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462"/>
    <a:srgbClr val="FFFFFF"/>
    <a:srgbClr val="825C8A"/>
    <a:srgbClr val="82C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694" autoAdjust="0"/>
  </p:normalViewPr>
  <p:slideViewPr>
    <p:cSldViewPr snapToGrid="0">
      <p:cViewPr varScale="1">
        <p:scale>
          <a:sx n="53" d="100"/>
          <a:sy n="53" d="100"/>
        </p:scale>
        <p:origin x="1170" y="120"/>
      </p:cViewPr>
      <p:guideLst/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5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42404635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On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4" name="DSC_1314.jpg"/>
          <p:cNvSpPr>
            <a:spLocks noGrp="1"/>
          </p:cNvSpPr>
          <p:nvPr>
            <p:ph type="pic" idx="21"/>
          </p:nvPr>
        </p:nvSpPr>
        <p:spPr>
          <a:xfrm>
            <a:off x="1916481" y="920541"/>
            <a:ext cx="20551042" cy="1370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Title slide with one imag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1589" y="1838428"/>
            <a:ext cx="14427002" cy="254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4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one image</a:t>
            </a:r>
          </a:p>
        </p:txBody>
      </p:sp>
      <p:sp>
        <p:nvSpPr>
          <p:cNvPr id="136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33752079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2"/>
            <a:ext cx="21971004" cy="161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864" y="5167560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7"/>
            <a:ext cx="6754348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7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9869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5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2" name="Section…">
            <a:extLst>
              <a:ext uri="{FF2B5EF4-FFF2-40B4-BE49-F238E27FC236}">
                <a16:creationId xmlns:a16="http://schemas.microsoft.com/office/drawing/2014/main" id="{5A871C32-5D5E-9D2C-A80B-6ED9396E940C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3"/>
            <a:ext cx="12371612" cy="29459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0"/>
              </a:lnSpc>
              <a:spcBef>
                <a:spcPts val="0"/>
              </a:spcBef>
              <a:buSzTx/>
              <a:buNone/>
              <a:defRPr sz="12000" b="0" i="0">
                <a:solidFill>
                  <a:srgbClr val="FFFFFF"/>
                </a:solidFill>
                <a:latin typeface="Trebuchet MS"/>
                <a:cs typeface="Arial" panose="020B0604020202020204" pitchFamily="34" charset="0"/>
                <a:sym typeface="Trebuchet MS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1295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5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5" y="-4667444"/>
            <a:ext cx="12287682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5001516"/>
            <a:ext cx="7956164" cy="127374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2" cy="2558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4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FB669-75D4-67FF-71F7-11D555A7C052}"/>
              </a:ext>
            </a:extLst>
          </p:cNvPr>
          <p:cNvSpPr txBox="1"/>
          <p:nvPr userDrawn="1"/>
        </p:nvSpPr>
        <p:spPr>
          <a:xfrm>
            <a:off x="1861166" y="7544850"/>
            <a:ext cx="6954940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00331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111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5"/>
            <a:ext cx="9006552" cy="37794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200" b="0" i="0" u="none" strike="noStrike" cap="none" spc="184" baseline="0" dirty="0">
                <a:solidFill>
                  <a:srgbClr val="672462"/>
                </a:solidFill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9"/>
            <a:ext cx="8491132" cy="16800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9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9"/>
            <a:ext cx="3836652" cy="5427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7" y="5469769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4" y="8203870"/>
            <a:ext cx="8079276" cy="36103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17306470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ith No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ontent slide without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3" y="2221385"/>
            <a:ext cx="13838278" cy="30507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0400"/>
              </a:lnSpc>
              <a:spcBef>
                <a:spcPts val="0"/>
              </a:spcBef>
              <a:buSzTx/>
              <a:buNone/>
              <a:defRPr sz="10400" b="0" i="0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without images</a:t>
            </a:r>
          </a:p>
        </p:txBody>
      </p:sp>
      <p:sp>
        <p:nvSpPr>
          <p:cNvPr id="95" name="Gendisinihit alit quidus et opta earum quaspit aliquid mi, nam eaquaectita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11412" y="5377500"/>
            <a:ext cx="10961176" cy="170335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3000" b="0" i="0" cap="all" spc="6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94025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g9.jpg" descr="p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"/>
            <a:ext cx="24384000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creenshot 2021-04-19 at 13.38.39.png"/>
          <p:cNvSpPr>
            <a:spLocks noGrp="1"/>
          </p:cNvSpPr>
          <p:nvPr>
            <p:ph type="pic" sz="quarter" idx="21"/>
          </p:nvPr>
        </p:nvSpPr>
        <p:spPr>
          <a:xfrm>
            <a:off x="7688753" y="7890349"/>
            <a:ext cx="14879562" cy="40831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reenshot 2021-04-19 at 13.38.20.png"/>
          <p:cNvSpPr>
            <a:spLocks noGrp="1"/>
          </p:cNvSpPr>
          <p:nvPr>
            <p:ph type="pic" sz="quarter" idx="22"/>
          </p:nvPr>
        </p:nvSpPr>
        <p:spPr>
          <a:xfrm>
            <a:off x="1904774" y="4958060"/>
            <a:ext cx="9070056" cy="6880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creenshot 2021-04-19 at 13.38.26.png"/>
          <p:cNvSpPr>
            <a:spLocks noGrp="1"/>
          </p:cNvSpPr>
          <p:nvPr>
            <p:ph type="pic" sz="quarter" idx="23"/>
          </p:nvPr>
        </p:nvSpPr>
        <p:spPr>
          <a:xfrm>
            <a:off x="17106290" y="2653846"/>
            <a:ext cx="3456736" cy="5052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creenshot 2021-04-19 at 13.38.33.png"/>
          <p:cNvSpPr>
            <a:spLocks noGrp="1"/>
          </p:cNvSpPr>
          <p:nvPr>
            <p:ph type="pic" sz="quarter" idx="24"/>
          </p:nvPr>
        </p:nvSpPr>
        <p:spPr>
          <a:xfrm>
            <a:off x="11711671" y="1658267"/>
            <a:ext cx="4437070" cy="65294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/>
              <a:t>Expand your Opportunities with Edge Hill</a:t>
            </a:r>
          </a:p>
        </p:txBody>
      </p:sp>
      <p:sp>
        <p:nvSpPr>
          <p:cNvPr id="150" name="Title slide with multiple images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874842" y="1877215"/>
            <a:ext cx="9006552" cy="37794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spc="18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slide with multiple images</a:t>
            </a:r>
          </a:p>
        </p:txBody>
      </p:sp>
    </p:spTree>
    <p:extLst>
      <p:ext uri="{BB962C8B-B14F-4D97-AF65-F5344CB8AC3E}">
        <p14:creationId xmlns:p14="http://schemas.microsoft.com/office/powerpoint/2010/main" val="39136724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title of  the presentatio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498" y="3704339"/>
            <a:ext cx="21971004" cy="555557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title of the presentation goes here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4" name="SUBTITLE OF THE PRESENT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498" y="8588964"/>
            <a:ext cx="21971004" cy="15812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500"/>
              </a:lnSpc>
              <a:spcBef>
                <a:spcPts val="0"/>
              </a:spcBef>
              <a:buSzTx/>
              <a:buNone/>
              <a:defRPr sz="4600" b="0" i="0" spc="46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SUBTITLE OF THE PRESENTATION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5751" y="13023798"/>
            <a:ext cx="407344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7613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73" name="Conten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3241288"/>
            <a:ext cx="13838278" cy="17738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0700" b="0" i="0" spc="213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BEE51-B557-27D6-506D-6218479C7C55}"/>
              </a:ext>
            </a:extLst>
          </p:cNvPr>
          <p:cNvSpPr txBox="1"/>
          <p:nvPr userDrawn="1"/>
        </p:nvSpPr>
        <p:spPr>
          <a:xfrm>
            <a:off x="5272861" y="6033467"/>
            <a:ext cx="13838278" cy="5334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OPTASPELLAUT SUM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 VELENDESTIS ET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OMNIAERUM UNTIIS DOLLORI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 ENTIIS PORIT ERIBUS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ACILLOR EPERUMQUI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944309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5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177195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4758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9416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52840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On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4" name="DSC_1314.jpg"/>
          <p:cNvSpPr>
            <a:spLocks noGrp="1"/>
          </p:cNvSpPr>
          <p:nvPr>
            <p:ph type="pic" idx="21"/>
          </p:nvPr>
        </p:nvSpPr>
        <p:spPr>
          <a:xfrm>
            <a:off x="1916479" y="920540"/>
            <a:ext cx="20551041" cy="1370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Title slide with one imag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1588" y="1838427"/>
            <a:ext cx="14427001" cy="254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Title slide with one image</a:t>
            </a:r>
          </a:p>
        </p:txBody>
      </p:sp>
      <p:sp>
        <p:nvSpPr>
          <p:cNvPr id="136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20603372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1"/>
            <a:ext cx="21971004" cy="161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863" y="5167559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5"/>
            <a:ext cx="6754347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6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9093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2" name="Section…">
            <a:extLst>
              <a:ext uri="{FF2B5EF4-FFF2-40B4-BE49-F238E27FC236}">
                <a16:creationId xmlns:a16="http://schemas.microsoft.com/office/drawing/2014/main" id="{5A871C32-5D5E-9D2C-A80B-6ED9396E940C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1"/>
            <a:ext cx="12371612" cy="29459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58651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FB669-75D4-67FF-71F7-11D555A7C052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427320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111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5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4"/>
            <a:ext cx="9006551" cy="377944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200" b="0" i="0" u="none" strike="noStrike" cap="none" spc="183" baseline="0" dirty="0">
                <a:solidFill>
                  <a:srgbClr val="672462"/>
                </a:solidFill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7"/>
            <a:ext cx="8491131" cy="16902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89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8"/>
            <a:ext cx="3836651" cy="5427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5" y="5469767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5" y="8203869"/>
            <a:ext cx="8079276" cy="36103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9305421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ith No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ontent slide without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1" y="2221383"/>
            <a:ext cx="13838278" cy="30507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0400"/>
              </a:lnSpc>
              <a:spcBef>
                <a:spcPts val="0"/>
              </a:spcBef>
              <a:buSzTx/>
              <a:buNone/>
              <a:defRPr sz="10400" b="0" i="0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without images</a:t>
            </a:r>
          </a:p>
        </p:txBody>
      </p:sp>
      <p:sp>
        <p:nvSpPr>
          <p:cNvPr id="95" name="Gendisinihit alit quidus et opta earum quaspit aliquid mi, nam eaquaectita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11412" y="5372367"/>
            <a:ext cx="10961176" cy="171361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3000" b="0" i="0" cap="all" spc="6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8933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1485-24BD-7AEA-A93D-6C6F1B15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694A-27AF-E44D-814C-D13077BE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1873-621F-D495-B359-939B844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3F45-6697-FA4D-B76B-53689E4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3CF7-380A-8149-AB93-0FB202FA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" y="535"/>
            <a:ext cx="24382097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25440"/>
            <a:ext cx="407343" cy="431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3" y="-4667444"/>
            <a:ext cx="12287681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4996386"/>
            <a:ext cx="7956164" cy="128400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1" cy="25582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3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5" y="6852350"/>
            <a:ext cx="695494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990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HU.AC.UK/DISCOVER"/>
          <p:cNvSpPr txBox="1"/>
          <p:nvPr/>
        </p:nvSpPr>
        <p:spPr>
          <a:xfrm>
            <a:off x="1206498" y="8058521"/>
            <a:ext cx="21971004" cy="161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ts val="12500"/>
              </a:lnSpc>
              <a:defRPr sz="3300" spc="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EHU.AC</a:t>
            </a:r>
            <a:r>
              <a:rPr lang="en-GB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4400" b="0" i="0" dirty="0">
                <a:latin typeface="Arial" panose="020B0604020202020204" pitchFamily="34" charset="0"/>
                <a:cs typeface="Arial" panose="020B0604020202020204" pitchFamily="34" charset="0"/>
              </a:rPr>
              <a:t>UK/DISCOVER</a:t>
            </a:r>
          </a:p>
        </p:txBody>
      </p:sp>
      <p:pic>
        <p:nvPicPr>
          <p:cNvPr id="158" name="EHU Logo Whit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863" y="5167559"/>
            <a:ext cx="688227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88" y="10483265"/>
            <a:ext cx="6754347" cy="97907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00706"/>
            <a:ext cx="461665" cy="45653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bson Book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809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title of  the presentatio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498" y="3704341"/>
            <a:ext cx="21971004" cy="55555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0"/>
              </a:lnSpc>
              <a:spcBef>
                <a:spcPts val="0"/>
              </a:spcBef>
              <a:buSzTx/>
              <a:buNone/>
              <a:defRPr sz="12500" b="0" i="0" spc="-125">
                <a:solidFill>
                  <a:srgbClr val="FFFFFF"/>
                </a:solidFill>
                <a:latin typeface="Trebuchet MS"/>
                <a:cs typeface="Arial" panose="020B0604020202020204" pitchFamily="34" charset="0"/>
                <a:sym typeface="Trebuchet MS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title of the presentation goes here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500" spc="-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4" name="SUBTITLE OF THE PRESENT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498" y="8588964"/>
            <a:ext cx="21971004" cy="15812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500"/>
              </a:lnSpc>
              <a:spcBef>
                <a:spcPts val="0"/>
              </a:spcBef>
              <a:buSzTx/>
              <a:buNone/>
              <a:defRPr sz="4600" b="0" i="0" spc="46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SUBTITLE OF THE PRESENTATION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5752" y="13014455"/>
            <a:ext cx="448841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7142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2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73" name="Conten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72863" y="3241289"/>
            <a:ext cx="13838278" cy="17738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0700" b="0" i="0" spc="214">
                <a:solidFill>
                  <a:srgbClr val="FFFFF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BEE51-B557-27D6-506D-6218479C7C55}"/>
              </a:ext>
            </a:extLst>
          </p:cNvPr>
          <p:cNvSpPr txBox="1"/>
          <p:nvPr userDrawn="1"/>
        </p:nvSpPr>
        <p:spPr>
          <a:xfrm>
            <a:off x="5272863" y="6033469"/>
            <a:ext cx="13838278" cy="5334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OPTASPELLAUT SUM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QUE VELENDESTIS ET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OMNIAERUM UNTIIS DOLLORI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UT ENTIIS PORIT ERIBUS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4000" spc="31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ACILLOR EPERUMQUI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89665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5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neral girl V1-01.jpg"/>
          <p:cNvSpPr>
            <a:spLocks noGrp="1"/>
          </p:cNvSpPr>
          <p:nvPr>
            <p:ph type="pic" idx="21" hasCustomPrompt="1"/>
          </p:nvPr>
        </p:nvSpPr>
        <p:spPr>
          <a:xfrm>
            <a:off x="-2105024" y="-7175756"/>
            <a:ext cx="36405028" cy="27043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 dirty="0"/>
              <a:t>    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ection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0" y="5385033"/>
            <a:ext cx="12371612" cy="29459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0"/>
              </a:lnSpc>
              <a:spcBef>
                <a:spcPts val="0"/>
              </a:spcBef>
              <a:buSzTx/>
              <a:buNone/>
              <a:defRPr sz="12000" b="0" i="0">
                <a:solidFill>
                  <a:srgbClr val="FFFFFF"/>
                </a:solidFill>
                <a:latin typeface="Trebuchet MS"/>
                <a:cs typeface="Arial" panose="020B0604020202020204" pitchFamily="34" charset="0"/>
                <a:sym typeface="Trebuchet MS"/>
              </a:defRPr>
            </a:lvl1pPr>
          </a:lstStyle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Section divider slide title</a:t>
            </a:r>
          </a:p>
          <a:p>
            <a:pPr marL="0" indent="0" algn="ctr">
              <a:lnSpc>
                <a:spcPts val="12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5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825C8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</p:spTree>
    <p:extLst>
      <p:ext uri="{BB962C8B-B14F-4D97-AF65-F5344CB8AC3E}">
        <p14:creationId xmlns:p14="http://schemas.microsoft.com/office/powerpoint/2010/main" val="8277703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w/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5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2462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Content slide with multiple image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41588" y="1877215"/>
            <a:ext cx="9006552" cy="37794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4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multiple images</a:t>
            </a:r>
          </a:p>
        </p:txBody>
      </p:sp>
      <p:sp>
        <p:nvSpPr>
          <p:cNvPr id="107" name="Ceaque optus sitium rehendi tiscipi distoribus pa commodi pitatistio dolorpo rporro qui doluptat res nulpariates mi,  as alibus at. Natatqui quodis essit que aut quate delibus  alisInistior sita et veni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45846" y="5945089"/>
            <a:ext cx="8491132" cy="16800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2000"/>
              </a:spcBef>
              <a:buSzTx/>
              <a:buNone/>
              <a:defRPr sz="2200" spc="9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Ceaque</a:t>
            </a:r>
            <a:r>
              <a:rPr dirty="0"/>
              <a:t> </a:t>
            </a:r>
            <a:r>
              <a:rPr dirty="0" err="1"/>
              <a:t>optus</a:t>
            </a:r>
            <a:r>
              <a:rPr dirty="0"/>
              <a:t> </a:t>
            </a:r>
            <a:r>
              <a:rPr dirty="0" err="1"/>
              <a:t>sitium</a:t>
            </a:r>
            <a:r>
              <a:rPr dirty="0"/>
              <a:t> </a:t>
            </a:r>
            <a:r>
              <a:rPr dirty="0" err="1"/>
              <a:t>rehendi</a:t>
            </a:r>
            <a:r>
              <a:rPr dirty="0"/>
              <a:t> </a:t>
            </a:r>
            <a:r>
              <a:rPr dirty="0" err="1"/>
              <a:t>tiscipi</a:t>
            </a:r>
            <a:r>
              <a:rPr dirty="0"/>
              <a:t> </a:t>
            </a:r>
            <a:r>
              <a:rPr dirty="0" err="1"/>
              <a:t>distoribus</a:t>
            </a:r>
            <a:r>
              <a:rPr dirty="0"/>
              <a:t> pa </a:t>
            </a:r>
            <a:r>
              <a:rPr dirty="0" err="1"/>
              <a:t>commodi</a:t>
            </a:r>
            <a:r>
              <a:rPr dirty="0"/>
              <a:t> </a:t>
            </a:r>
            <a:r>
              <a:rPr dirty="0" err="1"/>
              <a:t>pitatistio</a:t>
            </a:r>
            <a:r>
              <a:rPr dirty="0"/>
              <a:t> </a:t>
            </a:r>
            <a:r>
              <a:rPr dirty="0" err="1"/>
              <a:t>dolorpo</a:t>
            </a:r>
            <a:r>
              <a:rPr dirty="0"/>
              <a:t> </a:t>
            </a:r>
            <a:r>
              <a:rPr dirty="0" err="1"/>
              <a:t>rporro</a:t>
            </a:r>
            <a:r>
              <a:rPr dirty="0"/>
              <a:t> qui </a:t>
            </a:r>
            <a:r>
              <a:rPr dirty="0" err="1"/>
              <a:t>doluptat</a:t>
            </a:r>
            <a:r>
              <a:rPr dirty="0"/>
              <a:t> res </a:t>
            </a:r>
            <a:r>
              <a:rPr dirty="0" err="1"/>
              <a:t>nulpariates</a:t>
            </a:r>
            <a:r>
              <a:rPr dirty="0"/>
              <a:t> mi,  as </a:t>
            </a:r>
            <a:r>
              <a:rPr dirty="0" err="1"/>
              <a:t>alibus</a:t>
            </a:r>
            <a:r>
              <a:rPr dirty="0"/>
              <a:t> at. </a:t>
            </a:r>
            <a:r>
              <a:rPr dirty="0" err="1"/>
              <a:t>Natatqui</a:t>
            </a:r>
            <a:r>
              <a:rPr dirty="0"/>
              <a:t> </a:t>
            </a:r>
            <a:r>
              <a:rPr dirty="0" err="1"/>
              <a:t>quodis</a:t>
            </a:r>
            <a:r>
              <a:rPr dirty="0"/>
              <a:t> </a:t>
            </a:r>
            <a:r>
              <a:rPr dirty="0" err="1"/>
              <a:t>essit</a:t>
            </a:r>
            <a:r>
              <a:rPr dirty="0"/>
              <a:t> que </a:t>
            </a:r>
            <a:r>
              <a:rPr dirty="0" err="1"/>
              <a:t>aut</a:t>
            </a:r>
            <a:r>
              <a:rPr dirty="0"/>
              <a:t> quate </a:t>
            </a:r>
            <a:r>
              <a:rPr dirty="0" err="1"/>
              <a:t>delibus</a:t>
            </a:r>
            <a:r>
              <a:rPr dirty="0"/>
              <a:t>  </a:t>
            </a:r>
            <a:r>
              <a:rPr dirty="0" err="1"/>
              <a:t>alisInistior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et </a:t>
            </a:r>
            <a:r>
              <a:rPr dirty="0" err="1"/>
              <a:t>venie</a:t>
            </a:r>
            <a:r>
              <a:rPr dirty="0"/>
              <a:t>.</a:t>
            </a:r>
          </a:p>
        </p:txBody>
      </p:sp>
      <p:sp>
        <p:nvSpPr>
          <p:cNvPr id="109" name="Campus.jpg"/>
          <p:cNvSpPr>
            <a:spLocks noGrp="1"/>
          </p:cNvSpPr>
          <p:nvPr>
            <p:ph type="pic" sz="quarter" idx="24"/>
          </p:nvPr>
        </p:nvSpPr>
        <p:spPr>
          <a:xfrm>
            <a:off x="17094446" y="379529"/>
            <a:ext cx="3836652" cy="5427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creenshot 2021-04-01 at 11.47.11.png"/>
          <p:cNvSpPr>
            <a:spLocks noGrp="1"/>
          </p:cNvSpPr>
          <p:nvPr>
            <p:ph type="pic" sz="half" idx="25"/>
          </p:nvPr>
        </p:nvSpPr>
        <p:spPr>
          <a:xfrm>
            <a:off x="16772767" y="5469769"/>
            <a:ext cx="10405914" cy="69405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creenshot 2021-04-01 at 16.23.49.png"/>
          <p:cNvSpPr>
            <a:spLocks noGrp="1"/>
          </p:cNvSpPr>
          <p:nvPr>
            <p:ph type="pic" sz="quarter" idx="26"/>
          </p:nvPr>
        </p:nvSpPr>
        <p:spPr>
          <a:xfrm>
            <a:off x="2446444" y="8203870"/>
            <a:ext cx="8079276" cy="36103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08" name="21-253R Edgehill History v1.2.jpg"/>
          <p:cNvSpPr>
            <a:spLocks noGrp="1"/>
          </p:cNvSpPr>
          <p:nvPr>
            <p:ph type="pic" idx="23"/>
          </p:nvPr>
        </p:nvSpPr>
        <p:spPr>
          <a:xfrm>
            <a:off x="-1515674" y="-1718662"/>
            <a:ext cx="22863476" cy="17153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2905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w/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" y="537"/>
            <a:ext cx="24382098" cy="13714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6968" y="12916097"/>
            <a:ext cx="448841" cy="44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5C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Campus.jpg"/>
          <p:cNvSpPr>
            <a:spLocks noGrp="1"/>
          </p:cNvSpPr>
          <p:nvPr>
            <p:ph type="pic" idx="22"/>
          </p:nvPr>
        </p:nvSpPr>
        <p:spPr>
          <a:xfrm>
            <a:off x="9912885" y="-4667444"/>
            <a:ext cx="12287682" cy="17381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Gendisinihit alit quidus et opta earum quaspit aliquid mi, nam eaquaectita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48518" y="5001516"/>
            <a:ext cx="7956164" cy="127374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200" b="1" cap="all" spc="440">
                <a:solidFill>
                  <a:srgbClr val="6724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 err="1"/>
              <a:t>Gendisinihit</a:t>
            </a:r>
            <a:r>
              <a:rPr dirty="0"/>
              <a:t> alit </a:t>
            </a:r>
            <a:r>
              <a:rPr dirty="0" err="1"/>
              <a:t>quidus</a:t>
            </a:r>
            <a:r>
              <a:rPr dirty="0"/>
              <a:t> et </a:t>
            </a:r>
            <a:r>
              <a:rPr dirty="0" err="1"/>
              <a:t>opta</a:t>
            </a:r>
            <a:r>
              <a:rPr dirty="0"/>
              <a:t> </a:t>
            </a:r>
            <a:r>
              <a:rPr dirty="0" err="1"/>
              <a:t>earum</a:t>
            </a:r>
            <a:r>
              <a:rPr dirty="0"/>
              <a:t> </a:t>
            </a:r>
            <a:r>
              <a:rPr dirty="0" err="1"/>
              <a:t>quaspit</a:t>
            </a:r>
            <a:r>
              <a:rPr dirty="0"/>
              <a:t> </a:t>
            </a:r>
            <a:r>
              <a:rPr dirty="0" err="1"/>
              <a:t>aliquid</a:t>
            </a:r>
            <a:r>
              <a:rPr dirty="0"/>
              <a:t> mi,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eaquaectitae</a:t>
            </a:r>
            <a:r>
              <a:rPr dirty="0"/>
              <a:t> </a:t>
            </a:r>
          </a:p>
        </p:txBody>
      </p:sp>
      <p:sp>
        <p:nvSpPr>
          <p:cNvPr id="124" name="Expand your Opportunities with Edge Hill"/>
          <p:cNvSpPr txBox="1"/>
          <p:nvPr/>
        </p:nvSpPr>
        <p:spPr>
          <a:xfrm>
            <a:off x="18254814" y="12919382"/>
            <a:ext cx="6218840" cy="80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70000"/>
              </a:lnSpc>
              <a:defRPr sz="2200" spc="-4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Expand your Opportunities with Edge Hill</a:t>
            </a:r>
          </a:p>
        </p:txBody>
      </p:sp>
      <p:sp>
        <p:nvSpPr>
          <p:cNvPr id="125" name="Content slide with one image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41588" y="1877214"/>
            <a:ext cx="9006552" cy="2558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SzTx/>
              <a:buNone/>
              <a:defRPr sz="9200" b="0" i="0" spc="184">
                <a:solidFill>
                  <a:srgbClr val="67246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r>
              <a:rPr dirty="0"/>
              <a:t>Content slide with one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8DD4-70A3-20E1-4C81-4124FF615EE8}"/>
              </a:ext>
            </a:extLst>
          </p:cNvPr>
          <p:cNvSpPr txBox="1"/>
          <p:nvPr userDrawn="1"/>
        </p:nvSpPr>
        <p:spPr>
          <a:xfrm>
            <a:off x="1861166" y="7544850"/>
            <a:ext cx="6954940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Ceaque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sitium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tiscipi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pitatistio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rporro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nulpariates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miquate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at.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Natatqui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alisInistior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eribusant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lanita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simagnimus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autEbit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magnatiumquo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dusande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doluptatqui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custoris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iunditam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rerchicit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corerci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psaperruntia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voloris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dellaut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asperum </a:t>
            </a:r>
            <a:r>
              <a:rPr lang="en-GB" sz="1800" spc="0" dirty="0" err="1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quidemq</a:t>
            </a:r>
            <a:r>
              <a:rPr lang="en-GB" sz="1800" spc="0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6633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526" y="11231000"/>
            <a:ext cx="3600449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1" y="13014453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0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5527" y="11231000"/>
            <a:ext cx="3600450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0" y="13014455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2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U Logo White.pdf">
            <a:extLst>
              <a:ext uri="{FF2B5EF4-FFF2-40B4-BE49-F238E27FC236}">
                <a16:creationId xmlns:a16="http://schemas.microsoft.com/office/drawing/2014/main" id="{512A6EDF-2E7D-367A-AF45-CF26274C4B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526" y="11231000"/>
            <a:ext cx="3600449" cy="14351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2E86541C-E544-06B3-D437-42EEC9AB1D6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185751" y="13014453"/>
            <a:ext cx="448841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584200">
              <a:defRPr sz="2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rebuchet M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0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156DDFB-CF49-CDD2-3979-2DB07EA1F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029" y="12925441"/>
            <a:ext cx="5682786" cy="664218"/>
          </a:xfrm>
          <a:prstGeom prst="rect">
            <a:avLst/>
          </a:prstGeom>
        </p:spPr>
      </p:pic>
      <p:pic>
        <p:nvPicPr>
          <p:cNvPr id="7" name="Picture 6" descr="A group of people looking at a paper&#10;&#10;Description automatically generated">
            <a:extLst>
              <a:ext uri="{FF2B5EF4-FFF2-40B4-BE49-F238E27FC236}">
                <a16:creationId xmlns:a16="http://schemas.microsoft.com/office/drawing/2014/main" id="{A8D46E95-CF2C-A9A1-8D10-677FD662D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" y="1"/>
            <a:ext cx="24384000" cy="13775378"/>
          </a:xfrm>
          <a:prstGeom prst="rect">
            <a:avLst/>
          </a:prstGeom>
        </p:spPr>
      </p:pic>
      <p:sp>
        <p:nvSpPr>
          <p:cNvPr id="8" name="TextBox 7" descr="Open Days 2024﻿&#10;&#10;FRIDAY 5 JULY &#10; &#10;SATURDAY 6 JULY &#10; &#10;SATURDAY 17 AUGUST&#10; &#10;SATURDAY 12 OCTOBER &#10; &#10;SATURDAY 2ND NOVEMBER&#10; &#10;SATURDAY 23RD NOVEMBER&#10;">
            <a:extLst>
              <a:ext uri="{FF2B5EF4-FFF2-40B4-BE49-F238E27FC236}">
                <a16:creationId xmlns:a16="http://schemas.microsoft.com/office/drawing/2014/main" id="{AC9EC571-A668-DD2B-9339-CF07EFD5D0AF}"/>
              </a:ext>
            </a:extLst>
          </p:cNvPr>
          <p:cNvSpPr txBox="1"/>
          <p:nvPr/>
        </p:nvSpPr>
        <p:spPr>
          <a:xfrm>
            <a:off x="15971052" y="4866073"/>
            <a:ext cx="6025352" cy="53122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2025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Friday 4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July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5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July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672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16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August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672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18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October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672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Saturday 15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November ﻿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05C0E4B-8890-DC32-324D-936459010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7" y="1189635"/>
            <a:ext cx="3614390" cy="14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4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03781-3BBE-C94B-8192-44AA1FBBF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72" y="463274"/>
            <a:ext cx="22714856" cy="12789452"/>
          </a:xfrm>
          <a:prstGeom prst="rect">
            <a:avLst/>
          </a:prstGeom>
        </p:spPr>
      </p:pic>
      <p:sp>
        <p:nvSpPr>
          <p:cNvPr id="8" name="TextBox 7" descr="Biology Olympiad&#10;Business&#10;Computing&#10;Dance, Drama &amp; Musical Theatre&#10;Earth Games Olympiad&#10;Education &amp; Teaching&#10;Engineering&#10;English &amp; Creative Writing&#10;History, Geosciences &amp; Social Sciences&#10;Law, Criminology &amp; Policing&#10;Media &amp; Film&#10;Medicine&#10;Psychology&#10;Sport &amp; Physical Activity&#10;">
            <a:extLst>
              <a:ext uri="{FF2B5EF4-FFF2-40B4-BE49-F238E27FC236}">
                <a16:creationId xmlns:a16="http://schemas.microsoft.com/office/drawing/2014/main" id="{FC83FF99-BB67-CB4F-AED8-DD8EF1469287}"/>
              </a:ext>
            </a:extLst>
          </p:cNvPr>
          <p:cNvSpPr txBox="1"/>
          <p:nvPr/>
        </p:nvSpPr>
        <p:spPr>
          <a:xfrm>
            <a:off x="15868410" y="4436261"/>
            <a:ext cx="7489371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cap="all" dirty="0">
                <a:solidFill>
                  <a:srgbClr val="672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kumimoji="0" lang="en-US" sz="2600" b="1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June 2025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cap="all" dirty="0">
              <a:solidFill>
                <a:srgbClr val="672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Humanities Discovery Day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Arts discovery day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Education discovery day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Sciences discovery day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all" spc="0" normalizeH="0" baseline="0" noProof="0" dirty="0">
              <a:ln>
                <a:noFill/>
              </a:ln>
              <a:solidFill>
                <a:srgbClr val="6724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all" spc="0" normalizeH="0" baseline="0" noProof="0" dirty="0">
                <a:ln>
                  <a:noFill/>
                </a:ln>
                <a:solidFill>
                  <a:srgbClr val="6724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Health discovery day</a:t>
            </a:r>
          </a:p>
        </p:txBody>
      </p:sp>
    </p:spTree>
    <p:extLst>
      <p:ext uri="{BB962C8B-B14F-4D97-AF65-F5344CB8AC3E}">
        <p14:creationId xmlns:p14="http://schemas.microsoft.com/office/powerpoint/2010/main" val="5052818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4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5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35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Georgia</vt:lpstr>
      <vt:lpstr>Helvetica Neue</vt:lpstr>
      <vt:lpstr>Trebuchet MS</vt:lpstr>
      <vt:lpstr>22_BasicWhite</vt:lpstr>
      <vt:lpstr>24_BasicWhite</vt:lpstr>
      <vt:lpstr>25_BasicWhite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Mullen</dc:creator>
  <cp:lastModifiedBy>Chris Mullen</cp:lastModifiedBy>
  <cp:revision>93</cp:revision>
  <dcterms:modified xsi:type="dcterms:W3CDTF">2025-03-03T08:52:10Z</dcterms:modified>
</cp:coreProperties>
</file>