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728" r:id="rId2"/>
    <p:sldMasterId id="2147483742" r:id="rId3"/>
  </p:sldMasterIdLst>
  <p:notesMasterIdLst>
    <p:notesMasterId r:id="rId7"/>
  </p:notesMasterIdLst>
  <p:sldIdLst>
    <p:sldId id="955" r:id="rId4"/>
    <p:sldId id="950" r:id="rId5"/>
    <p:sldId id="951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462"/>
    <a:srgbClr val="FFFFFF"/>
    <a:srgbClr val="825C8A"/>
    <a:srgbClr val="82C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4694" autoAdjust="0"/>
  </p:normalViewPr>
  <p:slideViewPr>
    <p:cSldViewPr snapToGrid="0">
      <p:cViewPr varScale="1">
        <p:scale>
          <a:sx n="55" d="100"/>
          <a:sy n="55" d="100"/>
        </p:scale>
        <p:origin x="1008" y="78"/>
      </p:cViewPr>
      <p:guideLst/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General girl V1-01.jpg"/>
          <p:cNvSpPr>
            <a:spLocks noGrp="1"/>
          </p:cNvSpPr>
          <p:nvPr>
            <p:ph type="pic" idx="21" hasCustomPrompt="1"/>
          </p:nvPr>
        </p:nvSpPr>
        <p:spPr>
          <a:xfrm>
            <a:off x="-2105024" y="-7175755"/>
            <a:ext cx="36405028" cy="27043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 dirty="0"/>
              <a:t>    </a:t>
            </a:r>
            <a:endParaRPr dirty="0"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4" name="Section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1"/>
            <a:ext cx="12371612" cy="29459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42404635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Content slide with multiple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41588" y="1877214"/>
            <a:ext cx="9006551" cy="37794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multiple images</a:t>
            </a:r>
          </a:p>
        </p:txBody>
      </p:sp>
      <p:sp>
        <p:nvSpPr>
          <p:cNvPr id="107" name="Ceaque optus sitium rehendi tiscipi distoribus pa commodi pitatistio dolorpo rporro qui doluptat res nulpariates mi,  as alibus at. Natatqui quodis essit que aut quate delibus  alisInistior sita et veni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5846" y="5945087"/>
            <a:ext cx="8491131" cy="16902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2000"/>
              </a:spcBef>
              <a:buSzTx/>
              <a:buNone/>
              <a:defRPr sz="2200" spc="89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Ceaque</a:t>
            </a:r>
            <a:r>
              <a:rPr dirty="0"/>
              <a:t> </a:t>
            </a:r>
            <a:r>
              <a:rPr dirty="0" err="1"/>
              <a:t>optus</a:t>
            </a:r>
            <a:r>
              <a:rPr dirty="0"/>
              <a:t> </a:t>
            </a:r>
            <a:r>
              <a:rPr dirty="0" err="1"/>
              <a:t>sitium</a:t>
            </a:r>
            <a:r>
              <a:rPr dirty="0"/>
              <a:t> </a:t>
            </a:r>
            <a:r>
              <a:rPr dirty="0" err="1"/>
              <a:t>rehendi</a:t>
            </a:r>
            <a:r>
              <a:rPr dirty="0"/>
              <a:t> </a:t>
            </a:r>
            <a:r>
              <a:rPr dirty="0" err="1"/>
              <a:t>tiscipi</a:t>
            </a:r>
            <a:r>
              <a:rPr dirty="0"/>
              <a:t> </a:t>
            </a:r>
            <a:r>
              <a:rPr dirty="0" err="1"/>
              <a:t>distoribus</a:t>
            </a:r>
            <a:r>
              <a:rPr dirty="0"/>
              <a:t> pa </a:t>
            </a:r>
            <a:r>
              <a:rPr dirty="0" err="1"/>
              <a:t>commodi</a:t>
            </a:r>
            <a:r>
              <a:rPr dirty="0"/>
              <a:t> </a:t>
            </a:r>
            <a:r>
              <a:rPr dirty="0" err="1"/>
              <a:t>pitatistio</a:t>
            </a:r>
            <a:r>
              <a:rPr dirty="0"/>
              <a:t> </a:t>
            </a:r>
            <a:r>
              <a:rPr dirty="0" err="1"/>
              <a:t>dolorpo</a:t>
            </a:r>
            <a:r>
              <a:rPr dirty="0"/>
              <a:t> </a:t>
            </a:r>
            <a:r>
              <a:rPr dirty="0" err="1"/>
              <a:t>rporro</a:t>
            </a:r>
            <a:r>
              <a:rPr dirty="0"/>
              <a:t> qui </a:t>
            </a:r>
            <a:r>
              <a:rPr dirty="0" err="1"/>
              <a:t>doluptat</a:t>
            </a:r>
            <a:r>
              <a:rPr dirty="0"/>
              <a:t> res </a:t>
            </a:r>
            <a:r>
              <a:rPr dirty="0" err="1"/>
              <a:t>nulpariates</a:t>
            </a:r>
            <a:r>
              <a:rPr dirty="0"/>
              <a:t> mi,  as </a:t>
            </a:r>
            <a:r>
              <a:rPr dirty="0" err="1"/>
              <a:t>alibus</a:t>
            </a:r>
            <a:r>
              <a:rPr dirty="0"/>
              <a:t> at. </a:t>
            </a:r>
            <a:r>
              <a:rPr dirty="0" err="1"/>
              <a:t>Natatqui</a:t>
            </a:r>
            <a:r>
              <a:rPr dirty="0"/>
              <a:t> </a:t>
            </a:r>
            <a:r>
              <a:rPr dirty="0" err="1"/>
              <a:t>quodis</a:t>
            </a:r>
            <a:r>
              <a:rPr dirty="0"/>
              <a:t> </a:t>
            </a:r>
            <a:r>
              <a:rPr dirty="0" err="1"/>
              <a:t>essit</a:t>
            </a:r>
            <a:r>
              <a:rPr dirty="0"/>
              <a:t> que </a:t>
            </a:r>
            <a:r>
              <a:rPr dirty="0" err="1"/>
              <a:t>aut</a:t>
            </a:r>
            <a:r>
              <a:rPr dirty="0"/>
              <a:t> quate </a:t>
            </a:r>
            <a:r>
              <a:rPr dirty="0" err="1"/>
              <a:t>delibus</a:t>
            </a:r>
            <a:r>
              <a:rPr dirty="0"/>
              <a:t>  </a:t>
            </a:r>
            <a:r>
              <a:rPr dirty="0" err="1"/>
              <a:t>alisInistior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et </a:t>
            </a:r>
            <a:r>
              <a:rPr dirty="0" err="1"/>
              <a:t>venie</a:t>
            </a:r>
            <a:r>
              <a:rPr dirty="0"/>
              <a:t>.</a:t>
            </a:r>
          </a:p>
        </p:txBody>
      </p:sp>
      <p:sp>
        <p:nvSpPr>
          <p:cNvPr id="109" name="Campus.jpg"/>
          <p:cNvSpPr>
            <a:spLocks noGrp="1"/>
          </p:cNvSpPr>
          <p:nvPr>
            <p:ph type="pic" sz="quarter" idx="24"/>
          </p:nvPr>
        </p:nvSpPr>
        <p:spPr>
          <a:xfrm>
            <a:off x="17094446" y="379528"/>
            <a:ext cx="3836651" cy="54270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creenshot 2021-04-01 at 11.47.11.png"/>
          <p:cNvSpPr>
            <a:spLocks noGrp="1"/>
          </p:cNvSpPr>
          <p:nvPr>
            <p:ph type="pic" sz="half" idx="25"/>
          </p:nvPr>
        </p:nvSpPr>
        <p:spPr>
          <a:xfrm>
            <a:off x="16772765" y="5469767"/>
            <a:ext cx="10405914" cy="69405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creenshot 2021-04-01 at 16.23.49.png"/>
          <p:cNvSpPr>
            <a:spLocks noGrp="1"/>
          </p:cNvSpPr>
          <p:nvPr>
            <p:ph type="pic" sz="quarter" idx="26"/>
          </p:nvPr>
        </p:nvSpPr>
        <p:spPr>
          <a:xfrm>
            <a:off x="2446445" y="8203869"/>
            <a:ext cx="8079276" cy="36103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08" name="21-253R Edgehill History v1.2.jpg"/>
          <p:cNvSpPr>
            <a:spLocks noGrp="1"/>
          </p:cNvSpPr>
          <p:nvPr>
            <p:ph type="pic" idx="23"/>
          </p:nvPr>
        </p:nvSpPr>
        <p:spPr>
          <a:xfrm>
            <a:off x="-1515674" y="-1718662"/>
            <a:ext cx="22863476" cy="171533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26869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3" y="-4667444"/>
            <a:ext cx="12287681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4996386"/>
            <a:ext cx="7956164" cy="1284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1" cy="25582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68DD4-70A3-20E1-4C81-4124FF615EE8}"/>
              </a:ext>
            </a:extLst>
          </p:cNvPr>
          <p:cNvSpPr txBox="1"/>
          <p:nvPr userDrawn="1"/>
        </p:nvSpPr>
        <p:spPr>
          <a:xfrm>
            <a:off x="1861165" y="6852350"/>
            <a:ext cx="695494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9971625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On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4" name="DSC_1314.jpg"/>
          <p:cNvSpPr>
            <a:spLocks noGrp="1"/>
          </p:cNvSpPr>
          <p:nvPr>
            <p:ph type="pic" idx="21"/>
          </p:nvPr>
        </p:nvSpPr>
        <p:spPr>
          <a:xfrm>
            <a:off x="1916479" y="920540"/>
            <a:ext cx="20551041" cy="137006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Title slide with one imag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1588" y="1838427"/>
            <a:ext cx="14427001" cy="254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Title slide with one image</a:t>
            </a:r>
          </a:p>
        </p:txBody>
      </p:sp>
      <p:sp>
        <p:nvSpPr>
          <p:cNvPr id="136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38926023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HU.AC.UK/DISCOVER"/>
          <p:cNvSpPr txBox="1"/>
          <p:nvPr/>
        </p:nvSpPr>
        <p:spPr>
          <a:xfrm>
            <a:off x="1206498" y="8058521"/>
            <a:ext cx="21971004" cy="161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ts val="12500"/>
              </a:lnSpc>
              <a:defRPr sz="3300" spc="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EHU.AC</a:t>
            </a:r>
            <a:r>
              <a:rPr lang="en-GB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UK/DISCOVER</a:t>
            </a:r>
          </a:p>
        </p:txBody>
      </p:sp>
      <p:pic>
        <p:nvPicPr>
          <p:cNvPr id="158" name="EHU Logo Whit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0863" y="5167559"/>
            <a:ext cx="6882272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88" y="10483265"/>
            <a:ext cx="6754347" cy="97907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00706"/>
            <a:ext cx="461665" cy="456535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bson Book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8870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Divider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2" name="Section…">
            <a:extLst>
              <a:ext uri="{FF2B5EF4-FFF2-40B4-BE49-F238E27FC236}">
                <a16:creationId xmlns:a16="http://schemas.microsoft.com/office/drawing/2014/main" id="{5A871C32-5D5E-9D2C-A80B-6ED9396E940C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1"/>
            <a:ext cx="12371612" cy="29459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61143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3" y="-4667444"/>
            <a:ext cx="12287681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4996386"/>
            <a:ext cx="7956164" cy="1284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1" cy="25582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FB669-75D4-67FF-71F7-11D555A7C052}"/>
              </a:ext>
            </a:extLst>
          </p:cNvPr>
          <p:cNvSpPr txBox="1"/>
          <p:nvPr userDrawn="1"/>
        </p:nvSpPr>
        <p:spPr>
          <a:xfrm>
            <a:off x="1861165" y="6852350"/>
            <a:ext cx="695494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608949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111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Content slide with multiple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41588" y="1877214"/>
            <a:ext cx="9006551" cy="377944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ts val="9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200" b="0" i="0" u="none" strike="noStrike" cap="none" spc="183" baseline="0" dirty="0">
                <a:solidFill>
                  <a:srgbClr val="672462"/>
                </a:solidFill>
                <a:uFillTx/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multiple images</a:t>
            </a:r>
          </a:p>
        </p:txBody>
      </p:sp>
      <p:sp>
        <p:nvSpPr>
          <p:cNvPr id="107" name="Ceaque optus sitium rehendi tiscipi distoribus pa commodi pitatistio dolorpo rporro qui doluptat res nulpariates mi,  as alibus at. Natatqui quodis essit que aut quate delibus  alisInistior sita et veni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5846" y="5945087"/>
            <a:ext cx="8491131" cy="16902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2000"/>
              </a:spcBef>
              <a:buSzTx/>
              <a:buNone/>
              <a:defRPr sz="2200" spc="89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Ceaque</a:t>
            </a:r>
            <a:r>
              <a:rPr dirty="0"/>
              <a:t> </a:t>
            </a:r>
            <a:r>
              <a:rPr dirty="0" err="1"/>
              <a:t>optus</a:t>
            </a:r>
            <a:r>
              <a:rPr dirty="0"/>
              <a:t> </a:t>
            </a:r>
            <a:r>
              <a:rPr dirty="0" err="1"/>
              <a:t>sitium</a:t>
            </a:r>
            <a:r>
              <a:rPr dirty="0"/>
              <a:t> </a:t>
            </a:r>
            <a:r>
              <a:rPr dirty="0" err="1"/>
              <a:t>rehendi</a:t>
            </a:r>
            <a:r>
              <a:rPr dirty="0"/>
              <a:t> </a:t>
            </a:r>
            <a:r>
              <a:rPr dirty="0" err="1"/>
              <a:t>tiscipi</a:t>
            </a:r>
            <a:r>
              <a:rPr dirty="0"/>
              <a:t> </a:t>
            </a:r>
            <a:r>
              <a:rPr dirty="0" err="1"/>
              <a:t>distoribus</a:t>
            </a:r>
            <a:r>
              <a:rPr dirty="0"/>
              <a:t> pa </a:t>
            </a:r>
            <a:r>
              <a:rPr dirty="0" err="1"/>
              <a:t>commodi</a:t>
            </a:r>
            <a:r>
              <a:rPr dirty="0"/>
              <a:t> </a:t>
            </a:r>
            <a:r>
              <a:rPr dirty="0" err="1"/>
              <a:t>pitatistio</a:t>
            </a:r>
            <a:r>
              <a:rPr dirty="0"/>
              <a:t> </a:t>
            </a:r>
            <a:r>
              <a:rPr dirty="0" err="1"/>
              <a:t>dolorpo</a:t>
            </a:r>
            <a:r>
              <a:rPr dirty="0"/>
              <a:t> </a:t>
            </a:r>
            <a:r>
              <a:rPr dirty="0" err="1"/>
              <a:t>rporro</a:t>
            </a:r>
            <a:r>
              <a:rPr dirty="0"/>
              <a:t> qui </a:t>
            </a:r>
            <a:r>
              <a:rPr dirty="0" err="1"/>
              <a:t>doluptat</a:t>
            </a:r>
            <a:r>
              <a:rPr dirty="0"/>
              <a:t> res </a:t>
            </a:r>
            <a:r>
              <a:rPr dirty="0" err="1"/>
              <a:t>nulpariates</a:t>
            </a:r>
            <a:r>
              <a:rPr dirty="0"/>
              <a:t> mi,  as </a:t>
            </a:r>
            <a:r>
              <a:rPr dirty="0" err="1"/>
              <a:t>alibus</a:t>
            </a:r>
            <a:r>
              <a:rPr dirty="0"/>
              <a:t> at. </a:t>
            </a:r>
            <a:r>
              <a:rPr dirty="0" err="1"/>
              <a:t>Natatqui</a:t>
            </a:r>
            <a:r>
              <a:rPr dirty="0"/>
              <a:t> </a:t>
            </a:r>
            <a:r>
              <a:rPr dirty="0" err="1"/>
              <a:t>quodis</a:t>
            </a:r>
            <a:r>
              <a:rPr dirty="0"/>
              <a:t> </a:t>
            </a:r>
            <a:r>
              <a:rPr dirty="0" err="1"/>
              <a:t>essit</a:t>
            </a:r>
            <a:r>
              <a:rPr dirty="0"/>
              <a:t> que </a:t>
            </a:r>
            <a:r>
              <a:rPr dirty="0" err="1"/>
              <a:t>aut</a:t>
            </a:r>
            <a:r>
              <a:rPr dirty="0"/>
              <a:t> quate </a:t>
            </a:r>
            <a:r>
              <a:rPr dirty="0" err="1"/>
              <a:t>delibus</a:t>
            </a:r>
            <a:r>
              <a:rPr dirty="0"/>
              <a:t>  </a:t>
            </a:r>
            <a:r>
              <a:rPr dirty="0" err="1"/>
              <a:t>alisInistior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et </a:t>
            </a:r>
            <a:r>
              <a:rPr dirty="0" err="1"/>
              <a:t>venie</a:t>
            </a:r>
            <a:r>
              <a:rPr dirty="0"/>
              <a:t>.</a:t>
            </a:r>
          </a:p>
        </p:txBody>
      </p:sp>
      <p:sp>
        <p:nvSpPr>
          <p:cNvPr id="109" name="Campus.jpg"/>
          <p:cNvSpPr>
            <a:spLocks noGrp="1"/>
          </p:cNvSpPr>
          <p:nvPr>
            <p:ph type="pic" sz="quarter" idx="24"/>
          </p:nvPr>
        </p:nvSpPr>
        <p:spPr>
          <a:xfrm>
            <a:off x="17094446" y="379528"/>
            <a:ext cx="3836651" cy="54270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creenshot 2021-04-01 at 11.47.11.png"/>
          <p:cNvSpPr>
            <a:spLocks noGrp="1"/>
          </p:cNvSpPr>
          <p:nvPr>
            <p:ph type="pic" sz="half" idx="25"/>
          </p:nvPr>
        </p:nvSpPr>
        <p:spPr>
          <a:xfrm>
            <a:off x="16772765" y="5469767"/>
            <a:ext cx="10405914" cy="69405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creenshot 2021-04-01 at 16.23.49.png"/>
          <p:cNvSpPr>
            <a:spLocks noGrp="1"/>
          </p:cNvSpPr>
          <p:nvPr>
            <p:ph type="pic" sz="quarter" idx="26"/>
          </p:nvPr>
        </p:nvSpPr>
        <p:spPr>
          <a:xfrm>
            <a:off x="2446445" y="8203869"/>
            <a:ext cx="8079276" cy="36103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1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27790058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ith No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Content slide without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72861" y="2221383"/>
            <a:ext cx="13838278" cy="30507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0400"/>
              </a:lnSpc>
              <a:spcBef>
                <a:spcPts val="0"/>
              </a:spcBef>
              <a:buSzTx/>
              <a:buNone/>
              <a:defRPr sz="10400" b="0" i="0">
                <a:solidFill>
                  <a:srgbClr val="FFFFF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without images</a:t>
            </a:r>
          </a:p>
        </p:txBody>
      </p:sp>
      <p:sp>
        <p:nvSpPr>
          <p:cNvPr id="95" name="Gendisinihit alit quidus et opta earum quaspit aliquid mi, nam eaquaectita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711412" y="5372367"/>
            <a:ext cx="10961176" cy="171361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lnSpc>
                <a:spcPct val="120000"/>
              </a:lnSpc>
              <a:spcBef>
                <a:spcPts val="0"/>
              </a:spcBef>
              <a:buSzTx/>
              <a:buNone/>
              <a:defRPr sz="3000" b="0" i="0" cap="all" spc="6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7967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1485-24BD-7AEA-A93D-6C6F1B15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694A-27AF-E44D-814C-D13077BE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4248504"/>
            <a:ext cx="10477500" cy="825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31873-621F-D495-B359-939B8448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A3F45-6697-FA4D-B76B-53689E4A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3CF7-380A-8149-AB93-0FB202FA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7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Screenshot 2021-04-19 at 13.38.39.png"/>
          <p:cNvSpPr>
            <a:spLocks noGrp="1"/>
          </p:cNvSpPr>
          <p:nvPr>
            <p:ph type="pic" sz="quarter" idx="21"/>
          </p:nvPr>
        </p:nvSpPr>
        <p:spPr>
          <a:xfrm>
            <a:off x="7688752" y="7890348"/>
            <a:ext cx="14879561" cy="40831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Screenshot 2021-04-19 at 13.38.20.png"/>
          <p:cNvSpPr>
            <a:spLocks noGrp="1"/>
          </p:cNvSpPr>
          <p:nvPr>
            <p:ph type="pic" sz="quarter" idx="22"/>
          </p:nvPr>
        </p:nvSpPr>
        <p:spPr>
          <a:xfrm>
            <a:off x="1904773" y="4958060"/>
            <a:ext cx="9070056" cy="68807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creenshot 2021-04-19 at 13.38.26.png"/>
          <p:cNvSpPr>
            <a:spLocks noGrp="1"/>
          </p:cNvSpPr>
          <p:nvPr>
            <p:ph type="pic" sz="quarter" idx="23"/>
          </p:nvPr>
        </p:nvSpPr>
        <p:spPr>
          <a:xfrm>
            <a:off x="17106289" y="2653845"/>
            <a:ext cx="3456735" cy="5052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Screenshot 2021-04-19 at 13.38.33.png"/>
          <p:cNvSpPr>
            <a:spLocks noGrp="1"/>
          </p:cNvSpPr>
          <p:nvPr>
            <p:ph type="pic" sz="quarter" idx="24"/>
          </p:nvPr>
        </p:nvSpPr>
        <p:spPr>
          <a:xfrm>
            <a:off x="11711669" y="1658265"/>
            <a:ext cx="4437069" cy="65294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50" name="Title slide with multiple images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874842" y="1877214"/>
            <a:ext cx="9006552" cy="37794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Title slide with multiple images</a:t>
            </a:r>
          </a:p>
        </p:txBody>
      </p:sp>
    </p:spTree>
    <p:extLst>
      <p:ext uri="{BB962C8B-B14F-4D97-AF65-F5344CB8AC3E}">
        <p14:creationId xmlns:p14="http://schemas.microsoft.com/office/powerpoint/2010/main" val="21250104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Content slide with multiple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41588" y="1877214"/>
            <a:ext cx="9006551" cy="37794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multiple images</a:t>
            </a:r>
          </a:p>
        </p:txBody>
      </p:sp>
      <p:sp>
        <p:nvSpPr>
          <p:cNvPr id="107" name="Ceaque optus sitium rehendi tiscipi distoribus pa commodi pitatistio dolorpo rporro qui doluptat res nulpariates mi,  as alibus at. Natatqui quodis essit que aut quate delibus  alisInistior sita et veni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5846" y="5945087"/>
            <a:ext cx="8491131" cy="16902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2000"/>
              </a:spcBef>
              <a:buSzTx/>
              <a:buNone/>
              <a:defRPr sz="2200" spc="89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Ceaque</a:t>
            </a:r>
            <a:r>
              <a:rPr dirty="0"/>
              <a:t> </a:t>
            </a:r>
            <a:r>
              <a:rPr dirty="0" err="1"/>
              <a:t>optus</a:t>
            </a:r>
            <a:r>
              <a:rPr dirty="0"/>
              <a:t> </a:t>
            </a:r>
            <a:r>
              <a:rPr dirty="0" err="1"/>
              <a:t>sitium</a:t>
            </a:r>
            <a:r>
              <a:rPr dirty="0"/>
              <a:t> </a:t>
            </a:r>
            <a:r>
              <a:rPr dirty="0" err="1"/>
              <a:t>rehendi</a:t>
            </a:r>
            <a:r>
              <a:rPr dirty="0"/>
              <a:t> </a:t>
            </a:r>
            <a:r>
              <a:rPr dirty="0" err="1"/>
              <a:t>tiscipi</a:t>
            </a:r>
            <a:r>
              <a:rPr dirty="0"/>
              <a:t> </a:t>
            </a:r>
            <a:r>
              <a:rPr dirty="0" err="1"/>
              <a:t>distoribus</a:t>
            </a:r>
            <a:r>
              <a:rPr dirty="0"/>
              <a:t> pa </a:t>
            </a:r>
            <a:r>
              <a:rPr dirty="0" err="1"/>
              <a:t>commodi</a:t>
            </a:r>
            <a:r>
              <a:rPr dirty="0"/>
              <a:t> </a:t>
            </a:r>
            <a:r>
              <a:rPr dirty="0" err="1"/>
              <a:t>pitatistio</a:t>
            </a:r>
            <a:r>
              <a:rPr dirty="0"/>
              <a:t> </a:t>
            </a:r>
            <a:r>
              <a:rPr dirty="0" err="1"/>
              <a:t>dolorpo</a:t>
            </a:r>
            <a:r>
              <a:rPr dirty="0"/>
              <a:t> </a:t>
            </a:r>
            <a:r>
              <a:rPr dirty="0" err="1"/>
              <a:t>rporro</a:t>
            </a:r>
            <a:r>
              <a:rPr dirty="0"/>
              <a:t> qui </a:t>
            </a:r>
            <a:r>
              <a:rPr dirty="0" err="1"/>
              <a:t>doluptat</a:t>
            </a:r>
            <a:r>
              <a:rPr dirty="0"/>
              <a:t> res </a:t>
            </a:r>
            <a:r>
              <a:rPr dirty="0" err="1"/>
              <a:t>nulpariates</a:t>
            </a:r>
            <a:r>
              <a:rPr dirty="0"/>
              <a:t> mi,  as </a:t>
            </a:r>
            <a:r>
              <a:rPr dirty="0" err="1"/>
              <a:t>alibus</a:t>
            </a:r>
            <a:r>
              <a:rPr dirty="0"/>
              <a:t> at. </a:t>
            </a:r>
            <a:r>
              <a:rPr dirty="0" err="1"/>
              <a:t>Natatqui</a:t>
            </a:r>
            <a:r>
              <a:rPr dirty="0"/>
              <a:t> </a:t>
            </a:r>
            <a:r>
              <a:rPr dirty="0" err="1"/>
              <a:t>quodis</a:t>
            </a:r>
            <a:r>
              <a:rPr dirty="0"/>
              <a:t> </a:t>
            </a:r>
            <a:r>
              <a:rPr dirty="0" err="1"/>
              <a:t>essit</a:t>
            </a:r>
            <a:r>
              <a:rPr dirty="0"/>
              <a:t> que </a:t>
            </a:r>
            <a:r>
              <a:rPr dirty="0" err="1"/>
              <a:t>aut</a:t>
            </a:r>
            <a:r>
              <a:rPr dirty="0"/>
              <a:t> quate </a:t>
            </a:r>
            <a:r>
              <a:rPr dirty="0" err="1"/>
              <a:t>delibus</a:t>
            </a:r>
            <a:r>
              <a:rPr dirty="0"/>
              <a:t>  </a:t>
            </a:r>
            <a:r>
              <a:rPr dirty="0" err="1"/>
              <a:t>alisInistior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et </a:t>
            </a:r>
            <a:r>
              <a:rPr dirty="0" err="1"/>
              <a:t>venie</a:t>
            </a:r>
            <a:r>
              <a:rPr dirty="0"/>
              <a:t>.</a:t>
            </a:r>
          </a:p>
        </p:txBody>
      </p:sp>
      <p:sp>
        <p:nvSpPr>
          <p:cNvPr id="109" name="Campus.jpg"/>
          <p:cNvSpPr>
            <a:spLocks noGrp="1"/>
          </p:cNvSpPr>
          <p:nvPr>
            <p:ph type="pic" sz="quarter" idx="24"/>
          </p:nvPr>
        </p:nvSpPr>
        <p:spPr>
          <a:xfrm>
            <a:off x="17094446" y="379528"/>
            <a:ext cx="3836651" cy="54270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creenshot 2021-04-01 at 11.47.11.png"/>
          <p:cNvSpPr>
            <a:spLocks noGrp="1"/>
          </p:cNvSpPr>
          <p:nvPr>
            <p:ph type="pic" sz="half" idx="25"/>
          </p:nvPr>
        </p:nvSpPr>
        <p:spPr>
          <a:xfrm>
            <a:off x="16772765" y="5469767"/>
            <a:ext cx="10405914" cy="69405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creenshot 2021-04-01 at 16.23.49.png"/>
          <p:cNvSpPr>
            <a:spLocks noGrp="1"/>
          </p:cNvSpPr>
          <p:nvPr>
            <p:ph type="pic" sz="quarter" idx="26"/>
          </p:nvPr>
        </p:nvSpPr>
        <p:spPr>
          <a:xfrm>
            <a:off x="2446445" y="8203869"/>
            <a:ext cx="8079276" cy="36103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08" name="21-253R Edgehill History v1.2.jpg"/>
          <p:cNvSpPr>
            <a:spLocks noGrp="1"/>
          </p:cNvSpPr>
          <p:nvPr>
            <p:ph type="pic" idx="23"/>
          </p:nvPr>
        </p:nvSpPr>
        <p:spPr>
          <a:xfrm>
            <a:off x="-1515674" y="-1718662"/>
            <a:ext cx="22863476" cy="171533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47588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e title of  the presentatio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498" y="3704339"/>
            <a:ext cx="21971004" cy="555557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500" spc="-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The title of the presentation goes here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500" spc="-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14" name="SUBTITLE OF THE PRESENT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498" y="8588964"/>
            <a:ext cx="21971004" cy="15812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500"/>
              </a:lnSpc>
              <a:spcBef>
                <a:spcPts val="0"/>
              </a:spcBef>
              <a:buSzTx/>
              <a:buNone/>
              <a:defRPr sz="4600" b="0" i="0" spc="46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SUBTITLE OF THE PRESENTATION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5751" y="13023798"/>
            <a:ext cx="407344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16490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73" name="Conten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72861" y="3241288"/>
            <a:ext cx="13838278" cy="17738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0700" b="0" i="0" spc="213">
                <a:solidFill>
                  <a:srgbClr val="FFFFF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BEE51-B557-27D6-506D-6218479C7C55}"/>
              </a:ext>
            </a:extLst>
          </p:cNvPr>
          <p:cNvSpPr txBox="1"/>
          <p:nvPr userDrawn="1"/>
        </p:nvSpPr>
        <p:spPr>
          <a:xfrm>
            <a:off x="5272861" y="6033467"/>
            <a:ext cx="13838278" cy="5334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OPTASPELLAUT SUM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 VELENDESTIS ET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OMNIAERUM UNTIIS DOLLORI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UT ENTIIS PORIT ERIBUS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ACILLOR EPERUMQUI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2807531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General girl V1-01.jpg"/>
          <p:cNvSpPr>
            <a:spLocks noGrp="1"/>
          </p:cNvSpPr>
          <p:nvPr>
            <p:ph type="pic" idx="21" hasCustomPrompt="1"/>
          </p:nvPr>
        </p:nvSpPr>
        <p:spPr>
          <a:xfrm>
            <a:off x="-2105024" y="-7175755"/>
            <a:ext cx="36405028" cy="27043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 dirty="0"/>
              <a:t>    </a:t>
            </a:r>
            <a:endParaRPr dirty="0"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4" name="Section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1"/>
            <a:ext cx="12371612" cy="29459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148662450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Content slide with multiple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41588" y="1877214"/>
            <a:ext cx="9006551" cy="37794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multiple images</a:t>
            </a:r>
          </a:p>
        </p:txBody>
      </p:sp>
      <p:sp>
        <p:nvSpPr>
          <p:cNvPr id="107" name="Ceaque optus sitium rehendi tiscipi distoribus pa commodi pitatistio dolorpo rporro qui doluptat res nulpariates mi,  as alibus at. Natatqui quodis essit que aut quate delibus  alisInistior sita et veni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5846" y="5945087"/>
            <a:ext cx="8491131" cy="16902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2000"/>
              </a:spcBef>
              <a:buSzTx/>
              <a:buNone/>
              <a:defRPr sz="2200" spc="89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Ceaque</a:t>
            </a:r>
            <a:r>
              <a:rPr dirty="0"/>
              <a:t> </a:t>
            </a:r>
            <a:r>
              <a:rPr dirty="0" err="1"/>
              <a:t>optus</a:t>
            </a:r>
            <a:r>
              <a:rPr dirty="0"/>
              <a:t> </a:t>
            </a:r>
            <a:r>
              <a:rPr dirty="0" err="1"/>
              <a:t>sitium</a:t>
            </a:r>
            <a:r>
              <a:rPr dirty="0"/>
              <a:t> </a:t>
            </a:r>
            <a:r>
              <a:rPr dirty="0" err="1"/>
              <a:t>rehendi</a:t>
            </a:r>
            <a:r>
              <a:rPr dirty="0"/>
              <a:t> </a:t>
            </a:r>
            <a:r>
              <a:rPr dirty="0" err="1"/>
              <a:t>tiscipi</a:t>
            </a:r>
            <a:r>
              <a:rPr dirty="0"/>
              <a:t> </a:t>
            </a:r>
            <a:r>
              <a:rPr dirty="0" err="1"/>
              <a:t>distoribus</a:t>
            </a:r>
            <a:r>
              <a:rPr dirty="0"/>
              <a:t> pa </a:t>
            </a:r>
            <a:r>
              <a:rPr dirty="0" err="1"/>
              <a:t>commodi</a:t>
            </a:r>
            <a:r>
              <a:rPr dirty="0"/>
              <a:t> </a:t>
            </a:r>
            <a:r>
              <a:rPr dirty="0" err="1"/>
              <a:t>pitatistio</a:t>
            </a:r>
            <a:r>
              <a:rPr dirty="0"/>
              <a:t> </a:t>
            </a:r>
            <a:r>
              <a:rPr dirty="0" err="1"/>
              <a:t>dolorpo</a:t>
            </a:r>
            <a:r>
              <a:rPr dirty="0"/>
              <a:t> </a:t>
            </a:r>
            <a:r>
              <a:rPr dirty="0" err="1"/>
              <a:t>rporro</a:t>
            </a:r>
            <a:r>
              <a:rPr dirty="0"/>
              <a:t> qui </a:t>
            </a:r>
            <a:r>
              <a:rPr dirty="0" err="1"/>
              <a:t>doluptat</a:t>
            </a:r>
            <a:r>
              <a:rPr dirty="0"/>
              <a:t> res </a:t>
            </a:r>
            <a:r>
              <a:rPr dirty="0" err="1"/>
              <a:t>nulpariates</a:t>
            </a:r>
            <a:r>
              <a:rPr dirty="0"/>
              <a:t> mi,  as </a:t>
            </a:r>
            <a:r>
              <a:rPr dirty="0" err="1"/>
              <a:t>alibus</a:t>
            </a:r>
            <a:r>
              <a:rPr dirty="0"/>
              <a:t> at. </a:t>
            </a:r>
            <a:r>
              <a:rPr dirty="0" err="1"/>
              <a:t>Natatqui</a:t>
            </a:r>
            <a:r>
              <a:rPr dirty="0"/>
              <a:t> </a:t>
            </a:r>
            <a:r>
              <a:rPr dirty="0" err="1"/>
              <a:t>quodis</a:t>
            </a:r>
            <a:r>
              <a:rPr dirty="0"/>
              <a:t> </a:t>
            </a:r>
            <a:r>
              <a:rPr dirty="0" err="1"/>
              <a:t>essit</a:t>
            </a:r>
            <a:r>
              <a:rPr dirty="0"/>
              <a:t> que </a:t>
            </a:r>
            <a:r>
              <a:rPr dirty="0" err="1"/>
              <a:t>aut</a:t>
            </a:r>
            <a:r>
              <a:rPr dirty="0"/>
              <a:t> quate </a:t>
            </a:r>
            <a:r>
              <a:rPr dirty="0" err="1"/>
              <a:t>delibus</a:t>
            </a:r>
            <a:r>
              <a:rPr dirty="0"/>
              <a:t>  </a:t>
            </a:r>
            <a:r>
              <a:rPr dirty="0" err="1"/>
              <a:t>alisInistior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et </a:t>
            </a:r>
            <a:r>
              <a:rPr dirty="0" err="1"/>
              <a:t>venie</a:t>
            </a:r>
            <a:r>
              <a:rPr dirty="0"/>
              <a:t>.</a:t>
            </a:r>
          </a:p>
        </p:txBody>
      </p:sp>
      <p:sp>
        <p:nvSpPr>
          <p:cNvPr id="109" name="Campus.jpg"/>
          <p:cNvSpPr>
            <a:spLocks noGrp="1"/>
          </p:cNvSpPr>
          <p:nvPr>
            <p:ph type="pic" sz="quarter" idx="24"/>
          </p:nvPr>
        </p:nvSpPr>
        <p:spPr>
          <a:xfrm>
            <a:off x="17094446" y="379528"/>
            <a:ext cx="3836651" cy="54270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creenshot 2021-04-01 at 11.47.11.png"/>
          <p:cNvSpPr>
            <a:spLocks noGrp="1"/>
          </p:cNvSpPr>
          <p:nvPr>
            <p:ph type="pic" sz="half" idx="25"/>
          </p:nvPr>
        </p:nvSpPr>
        <p:spPr>
          <a:xfrm>
            <a:off x="16772765" y="5469767"/>
            <a:ext cx="10405914" cy="69405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creenshot 2021-04-01 at 16.23.49.png"/>
          <p:cNvSpPr>
            <a:spLocks noGrp="1"/>
          </p:cNvSpPr>
          <p:nvPr>
            <p:ph type="pic" sz="quarter" idx="26"/>
          </p:nvPr>
        </p:nvSpPr>
        <p:spPr>
          <a:xfrm>
            <a:off x="2446445" y="8203869"/>
            <a:ext cx="8079276" cy="36103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08" name="21-253R Edgehill History v1.2.jpg"/>
          <p:cNvSpPr>
            <a:spLocks noGrp="1"/>
          </p:cNvSpPr>
          <p:nvPr>
            <p:ph type="pic" idx="23"/>
          </p:nvPr>
        </p:nvSpPr>
        <p:spPr>
          <a:xfrm>
            <a:off x="-1515674" y="-1718662"/>
            <a:ext cx="22863476" cy="171533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90262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3" y="-4667444"/>
            <a:ext cx="12287681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4996386"/>
            <a:ext cx="7956164" cy="1284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1" cy="25582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68DD4-70A3-20E1-4C81-4124FF615EE8}"/>
              </a:ext>
            </a:extLst>
          </p:cNvPr>
          <p:cNvSpPr txBox="1"/>
          <p:nvPr userDrawn="1"/>
        </p:nvSpPr>
        <p:spPr>
          <a:xfrm>
            <a:off x="1861165" y="6852350"/>
            <a:ext cx="695494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9949975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Screenshot 2021-04-19 at 13.38.39.png"/>
          <p:cNvSpPr>
            <a:spLocks noGrp="1"/>
          </p:cNvSpPr>
          <p:nvPr>
            <p:ph type="pic" sz="quarter" idx="21"/>
          </p:nvPr>
        </p:nvSpPr>
        <p:spPr>
          <a:xfrm>
            <a:off x="7688752" y="7890348"/>
            <a:ext cx="14879561" cy="40831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Screenshot 2021-04-19 at 13.38.20.png"/>
          <p:cNvSpPr>
            <a:spLocks noGrp="1"/>
          </p:cNvSpPr>
          <p:nvPr>
            <p:ph type="pic" sz="quarter" idx="22"/>
          </p:nvPr>
        </p:nvSpPr>
        <p:spPr>
          <a:xfrm>
            <a:off x="1904773" y="4958060"/>
            <a:ext cx="9070056" cy="68807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creenshot 2021-04-19 at 13.38.26.png"/>
          <p:cNvSpPr>
            <a:spLocks noGrp="1"/>
          </p:cNvSpPr>
          <p:nvPr>
            <p:ph type="pic" sz="quarter" idx="23"/>
          </p:nvPr>
        </p:nvSpPr>
        <p:spPr>
          <a:xfrm>
            <a:off x="17106289" y="2653845"/>
            <a:ext cx="3456735" cy="5052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Screenshot 2021-04-19 at 13.38.33.png"/>
          <p:cNvSpPr>
            <a:spLocks noGrp="1"/>
          </p:cNvSpPr>
          <p:nvPr>
            <p:ph type="pic" sz="quarter" idx="24"/>
          </p:nvPr>
        </p:nvSpPr>
        <p:spPr>
          <a:xfrm>
            <a:off x="11711669" y="1658265"/>
            <a:ext cx="4437069" cy="65294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50" name="Title slide with multiple images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874842" y="1877214"/>
            <a:ext cx="9006552" cy="37794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Title slide with multiple images</a:t>
            </a:r>
          </a:p>
        </p:txBody>
      </p:sp>
    </p:spTree>
    <p:extLst>
      <p:ext uri="{BB962C8B-B14F-4D97-AF65-F5344CB8AC3E}">
        <p14:creationId xmlns:p14="http://schemas.microsoft.com/office/powerpoint/2010/main" val="96000146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HU.AC.UK/DISCOVER"/>
          <p:cNvSpPr txBox="1"/>
          <p:nvPr/>
        </p:nvSpPr>
        <p:spPr>
          <a:xfrm>
            <a:off x="1206498" y="8058521"/>
            <a:ext cx="21971004" cy="161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ts val="12500"/>
              </a:lnSpc>
              <a:defRPr sz="3300" spc="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EHU.AC</a:t>
            </a:r>
            <a:r>
              <a:rPr lang="en-GB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UK/DISCOVER</a:t>
            </a:r>
          </a:p>
        </p:txBody>
      </p:sp>
      <p:pic>
        <p:nvPicPr>
          <p:cNvPr id="158" name="EHU Logo Whit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0863" y="5167559"/>
            <a:ext cx="6882272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88" y="10483265"/>
            <a:ext cx="6754347" cy="97907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00706"/>
            <a:ext cx="461665" cy="456535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bson Book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28108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Divider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2" name="Section…">
            <a:extLst>
              <a:ext uri="{FF2B5EF4-FFF2-40B4-BE49-F238E27FC236}">
                <a16:creationId xmlns:a16="http://schemas.microsoft.com/office/drawing/2014/main" id="{5A871C32-5D5E-9D2C-A80B-6ED9396E940C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1"/>
            <a:ext cx="12371612" cy="29459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921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3" y="-4667444"/>
            <a:ext cx="12287681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4996386"/>
            <a:ext cx="7956164" cy="1284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1" cy="25582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FB669-75D4-67FF-71F7-11D555A7C052}"/>
              </a:ext>
            </a:extLst>
          </p:cNvPr>
          <p:cNvSpPr txBox="1"/>
          <p:nvPr userDrawn="1"/>
        </p:nvSpPr>
        <p:spPr>
          <a:xfrm>
            <a:off x="1861165" y="6852350"/>
            <a:ext cx="695494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393134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ith No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Content slide without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72861" y="2221383"/>
            <a:ext cx="13838278" cy="30507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0400"/>
              </a:lnSpc>
              <a:spcBef>
                <a:spcPts val="0"/>
              </a:spcBef>
              <a:buSzTx/>
              <a:buNone/>
              <a:defRPr sz="10400" b="0" i="0">
                <a:solidFill>
                  <a:srgbClr val="FFFFF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without images</a:t>
            </a:r>
          </a:p>
        </p:txBody>
      </p:sp>
      <p:sp>
        <p:nvSpPr>
          <p:cNvPr id="95" name="Gendisinihit alit quidus et opta earum quaspit aliquid mi, nam eaquaectita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711412" y="5372367"/>
            <a:ext cx="10961176" cy="171361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lnSpc>
                <a:spcPct val="120000"/>
              </a:lnSpc>
              <a:spcBef>
                <a:spcPts val="0"/>
              </a:spcBef>
              <a:buSzTx/>
              <a:buNone/>
              <a:defRPr sz="3000" b="0" i="0" cap="all" spc="6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9963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3" y="-4667444"/>
            <a:ext cx="12287681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4996386"/>
            <a:ext cx="7956164" cy="1284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1" cy="25582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68DD4-70A3-20E1-4C81-4124FF615EE8}"/>
              </a:ext>
            </a:extLst>
          </p:cNvPr>
          <p:cNvSpPr txBox="1"/>
          <p:nvPr userDrawn="1"/>
        </p:nvSpPr>
        <p:spPr>
          <a:xfrm>
            <a:off x="1861165" y="6852350"/>
            <a:ext cx="695494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19909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On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4" name="DSC_1314.jpg"/>
          <p:cNvSpPr>
            <a:spLocks noGrp="1"/>
          </p:cNvSpPr>
          <p:nvPr>
            <p:ph type="pic" idx="21"/>
          </p:nvPr>
        </p:nvSpPr>
        <p:spPr>
          <a:xfrm>
            <a:off x="1916479" y="920540"/>
            <a:ext cx="20551041" cy="137006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Title slide with one imag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1588" y="1838427"/>
            <a:ext cx="14427001" cy="254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Title slide with one image</a:t>
            </a:r>
          </a:p>
        </p:txBody>
      </p:sp>
      <p:sp>
        <p:nvSpPr>
          <p:cNvPr id="136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29868467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HU.AC.UK/DISCOVER"/>
          <p:cNvSpPr txBox="1"/>
          <p:nvPr/>
        </p:nvSpPr>
        <p:spPr>
          <a:xfrm>
            <a:off x="1206498" y="8058521"/>
            <a:ext cx="21971004" cy="161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ts val="12500"/>
              </a:lnSpc>
              <a:defRPr sz="3300" spc="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EHU.AC</a:t>
            </a:r>
            <a:r>
              <a:rPr lang="en-GB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UK/DISCOVER</a:t>
            </a:r>
          </a:p>
        </p:txBody>
      </p:sp>
      <p:pic>
        <p:nvPicPr>
          <p:cNvPr id="158" name="EHU Logo Whit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863" y="5167559"/>
            <a:ext cx="6882272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88" y="10483265"/>
            <a:ext cx="6754347" cy="97907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00706"/>
            <a:ext cx="461665" cy="456535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bson Book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809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1485-24BD-7AEA-A93D-6C6F1B15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694A-27AF-E44D-814C-D13077BE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4248504"/>
            <a:ext cx="10477500" cy="825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31873-621F-D495-B359-939B8448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A3F45-6697-FA4D-B76B-53689E4A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3CF7-380A-8149-AB93-0FB202FA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7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e title of  the presentatio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498" y="3704339"/>
            <a:ext cx="21971004" cy="555557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500" spc="-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The title of the presentation goes here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500" spc="-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14" name="SUBTITLE OF THE PRESENT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498" y="8588964"/>
            <a:ext cx="21971004" cy="15812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500"/>
              </a:lnSpc>
              <a:spcBef>
                <a:spcPts val="0"/>
              </a:spcBef>
              <a:buSzTx/>
              <a:buNone/>
              <a:defRPr sz="4600" b="0" i="0" spc="46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SUBTITLE OF THE PRESENTATION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5751" y="13023798"/>
            <a:ext cx="407344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5076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73" name="Conten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72861" y="3241288"/>
            <a:ext cx="13838278" cy="17738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0700" b="0" i="0" spc="213">
                <a:solidFill>
                  <a:srgbClr val="FFFFF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BEE51-B557-27D6-506D-6218479C7C55}"/>
              </a:ext>
            </a:extLst>
          </p:cNvPr>
          <p:cNvSpPr txBox="1"/>
          <p:nvPr userDrawn="1"/>
        </p:nvSpPr>
        <p:spPr>
          <a:xfrm>
            <a:off x="5272861" y="6033467"/>
            <a:ext cx="13838278" cy="5334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OPTASPELLAUT SUM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 VELENDESTIS ET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OMNIAERUM UNTIIS DOLLORI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UT ENTIIS PORIT ERIBUS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ACILLOR EPERUMQUI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7219836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General girl V1-01.jpg"/>
          <p:cNvSpPr>
            <a:spLocks noGrp="1"/>
          </p:cNvSpPr>
          <p:nvPr>
            <p:ph type="pic" idx="21" hasCustomPrompt="1"/>
          </p:nvPr>
        </p:nvSpPr>
        <p:spPr>
          <a:xfrm>
            <a:off x="-2105024" y="-7175755"/>
            <a:ext cx="36405028" cy="27043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 dirty="0"/>
              <a:t>    </a:t>
            </a:r>
            <a:endParaRPr dirty="0"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4" name="Section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1"/>
            <a:ext cx="12371612" cy="29459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31743214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HU Logo White.pdf">
            <a:extLst>
              <a:ext uri="{FF2B5EF4-FFF2-40B4-BE49-F238E27FC236}">
                <a16:creationId xmlns:a16="http://schemas.microsoft.com/office/drawing/2014/main" id="{512A6EDF-2E7D-367A-AF45-CF26274C4B7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526" y="11231000"/>
            <a:ext cx="3600449" cy="14351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2E86541C-E544-06B3-D437-42EEC9AB1D6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2185751" y="13014453"/>
            <a:ext cx="448841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584200">
              <a:defRPr sz="2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8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727" r:id="rId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HU Logo White.pdf">
            <a:extLst>
              <a:ext uri="{FF2B5EF4-FFF2-40B4-BE49-F238E27FC236}">
                <a16:creationId xmlns:a16="http://schemas.microsoft.com/office/drawing/2014/main" id="{512A6EDF-2E7D-367A-AF45-CF26274C4B7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5526" y="11231000"/>
            <a:ext cx="3600449" cy="14351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2E86541C-E544-06B3-D437-42EEC9AB1D6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2185751" y="13014453"/>
            <a:ext cx="448841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584200">
              <a:defRPr sz="2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93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HU Logo White.pdf">
            <a:extLst>
              <a:ext uri="{FF2B5EF4-FFF2-40B4-BE49-F238E27FC236}">
                <a16:creationId xmlns:a16="http://schemas.microsoft.com/office/drawing/2014/main" id="{512A6EDF-2E7D-367A-AF45-CF26274C4B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5526" y="11231000"/>
            <a:ext cx="3600449" cy="14351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2E86541C-E544-06B3-D437-42EEC9AB1D6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2185751" y="13014453"/>
            <a:ext cx="448841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584200">
              <a:defRPr sz="2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72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3" r:id="rId10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E156DDFB-CF49-CDD2-3979-2DB07EA1F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028" y="12925440"/>
            <a:ext cx="5682785" cy="664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46E95-CF2C-A9A1-8D10-677FD662D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378"/>
            <a:ext cx="24384000" cy="13775378"/>
          </a:xfrm>
          <a:prstGeom prst="rect">
            <a:avLst/>
          </a:prstGeom>
        </p:spPr>
      </p:pic>
      <p:sp>
        <p:nvSpPr>
          <p:cNvPr id="8" name="TextBox 7" descr="Open Days 2024﻿&#10;&#10;FRIDAY 5 JULY &#10; &#10;SATURDAY 6 JULY &#10; &#10;SATURDAY 17 AUGUST&#10; &#10;SATURDAY 12 OCTOBER &#10; &#10;SATURDAY 2ND NOVEMBER&#10; &#10;SATURDAY 23RD NOVEMBER&#10;">
            <a:extLst>
              <a:ext uri="{FF2B5EF4-FFF2-40B4-BE49-F238E27FC236}">
                <a16:creationId xmlns:a16="http://schemas.microsoft.com/office/drawing/2014/main" id="{AC9EC571-A668-DD2B-9339-CF07EFD5D0AF}"/>
              </a:ext>
            </a:extLst>
          </p:cNvPr>
          <p:cNvSpPr txBox="1"/>
          <p:nvPr/>
        </p:nvSpPr>
        <p:spPr>
          <a:xfrm>
            <a:off x="15861323" y="4811207"/>
            <a:ext cx="6025351" cy="531222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2024﻿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SATURDAY 12TH OCTOBER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SATURDAY 2ND NOVEMBER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SATURDAY 23RD NOVEMBER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672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E05C0E4B-8890-DC32-324D-936459010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6" y="1189634"/>
            <a:ext cx="3614389" cy="14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4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03781-3BBE-C94B-8192-44AA1FBB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72" y="463274"/>
            <a:ext cx="22714856" cy="12789452"/>
          </a:xfrm>
          <a:prstGeom prst="rect">
            <a:avLst/>
          </a:prstGeom>
        </p:spPr>
      </p:pic>
      <p:sp>
        <p:nvSpPr>
          <p:cNvPr id="8" name="TextBox 7" descr="Biology Olympiad&#10;Business&#10;Computing&#10;Dance, Drama &amp; Musical Theatre&#10;Earth Games Olympiad&#10;Education &amp; Teaching&#10;Engineering&#10;English &amp; Creative Writing&#10;History, Geosciences &amp; Social Sciences&#10;Law, Criminology &amp; Policing&#10;Media &amp; Film&#10;Medicine&#10;Psychology&#10;Sport &amp; Physical Activity&#10;">
            <a:extLst>
              <a:ext uri="{FF2B5EF4-FFF2-40B4-BE49-F238E27FC236}">
                <a16:creationId xmlns:a16="http://schemas.microsoft.com/office/drawing/2014/main" id="{FC83FF99-BB67-CB4F-AED8-DD8EF1469287}"/>
              </a:ext>
            </a:extLst>
          </p:cNvPr>
          <p:cNvSpPr txBox="1"/>
          <p:nvPr/>
        </p:nvSpPr>
        <p:spPr>
          <a:xfrm>
            <a:off x="15868410" y="3636040"/>
            <a:ext cx="7489371" cy="6504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Biology Olympiad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Business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Computing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Dance, Drama &amp; Musical Theatre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Earth Games Olympiad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Education &amp; Teaching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Engineering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English &amp; Creative Writing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History, Geosciences &amp; Social Sciences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Law, Criminology &amp; Policing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Media &amp; Film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Medicine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Psychology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Sport &amp; Physical Activity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all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52818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g9.jp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" y="0"/>
            <a:ext cx="24382097" cy="1371546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E2733-8BD8-DCDF-EE6C-BD3E978A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46" y="659215"/>
            <a:ext cx="10477500" cy="1435100"/>
          </a:xfrm>
        </p:spPr>
        <p:txBody>
          <a:bodyPr/>
          <a:lstStyle/>
          <a:p>
            <a:r>
              <a:rPr lang="en-GB" sz="9200" b="0" dirty="0">
                <a:solidFill>
                  <a:srgbClr val="672462"/>
                </a:solidFill>
                <a:latin typeface="Georgia" panose="02040502050405020303" pitchFamily="18" charset="0"/>
              </a:rPr>
              <a:t>TAP Platform</a:t>
            </a:r>
            <a:br>
              <a:rPr lang="en-GB" sz="9200" dirty="0">
                <a:solidFill>
                  <a:srgbClr val="672462"/>
                </a:solidFill>
                <a:latin typeface="Georgia" panose="02040502050405020303" pitchFamily="18" charset="0"/>
              </a:rPr>
            </a:br>
            <a:endParaRPr lang="en-GB" sz="9200" dirty="0">
              <a:solidFill>
                <a:srgbClr val="672462"/>
              </a:solidFill>
              <a:latin typeface="Georgia" panose="02040502050405020303" pitchFamily="18" charset="0"/>
            </a:endParaRPr>
          </a:p>
        </p:txBody>
      </p:sp>
      <p:sp>
        <p:nvSpPr>
          <p:cNvPr id="220" name="Content slide with multiple images" descr="TAP platform&#10;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TAP platform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 descr="A qr code to the student ambassador platform to talk to current students">
            <a:extLst>
              <a:ext uri="{FF2B5EF4-FFF2-40B4-BE49-F238E27FC236}">
                <a16:creationId xmlns:a16="http://schemas.microsoft.com/office/drawing/2014/main" id="{17DB291D-6398-CDC3-4121-C177A00B5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8" y="1887120"/>
            <a:ext cx="6883525" cy="6883525"/>
          </a:xfrm>
          <a:prstGeom prst="rect">
            <a:avLst/>
          </a:prstGeom>
        </p:spPr>
      </p:pic>
      <p:sp>
        <p:nvSpPr>
          <p:cNvPr id="6" name="Gendisinihit alit quidus et opta earum quaspit aliquid mi, nam eaquaectitae" descr="Scan the QR code and chat to current students about:&#10;Student life/experience&#10;Their course and department &#10;Accommodation/commuting&#10;">
            <a:extLst>
              <a:ext uri="{FF2B5EF4-FFF2-40B4-BE49-F238E27FC236}">
                <a16:creationId xmlns:a16="http://schemas.microsoft.com/office/drawing/2014/main" id="{7BC10897-7749-09A1-AAA9-5564E0A72633}"/>
              </a:ext>
            </a:extLst>
          </p:cNvPr>
          <p:cNvSpPr txBox="1">
            <a:spLocks/>
          </p:cNvSpPr>
          <p:nvPr/>
        </p:nvSpPr>
        <p:spPr>
          <a:xfrm>
            <a:off x="597378" y="8770645"/>
            <a:ext cx="9192081" cy="472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89" baseline="0">
                <a:solidFill>
                  <a:srgbClr val="825C8A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89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  <a:sym typeface="Trebuchet MS"/>
              </a:rPr>
              <a:t>Scan the QR code and chat to current students about:</a:t>
            </a:r>
          </a:p>
          <a:p>
            <a:pPr marL="571500" marR="0" lvl="0" indent="-571500" algn="l" defTabSz="4572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89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  <a:sym typeface="Trebuchet MS"/>
              </a:rPr>
              <a:t>Student life/experience</a:t>
            </a:r>
          </a:p>
          <a:p>
            <a:pPr marL="571500" marR="0" lvl="0" indent="-571500" algn="l" defTabSz="4572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89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  <a:sym typeface="Trebuchet MS"/>
              </a:rPr>
              <a:t>Their course and department </a:t>
            </a:r>
          </a:p>
          <a:p>
            <a:pPr marL="571500" marR="0" lvl="0" indent="-571500" algn="l" defTabSz="4572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89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  <a:sym typeface="Trebuchet MS"/>
              </a:rPr>
              <a:t>Accommodation/commuting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89" normalizeH="0" baseline="0" noProof="0" dirty="0">
              <a:ln>
                <a:noFill/>
              </a:ln>
              <a:solidFill>
                <a:srgbClr val="825C8A"/>
              </a:solidFill>
              <a:effectLst/>
              <a:uLnTx/>
              <a:uFillTx/>
              <a:latin typeface="Georgia" panose="02040502050405020303" pitchFamily="18" charset="0"/>
              <a:sym typeface="Trebuchet MS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E3406A2-7CFB-FC59-508B-7F204D078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80" y="1457230"/>
            <a:ext cx="6125467" cy="45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CC6775CC-BF46-A263-65F4-CDB4573E7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105" y="6471349"/>
            <a:ext cx="6125468" cy="459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6184AD4B-DCCE-7513-00A5-C0BE8BBA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/>
          <a:stretch/>
        </p:blipFill>
        <p:spPr bwMode="auto">
          <a:xfrm>
            <a:off x="17583105" y="1457230"/>
            <a:ext cx="6125468" cy="45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856CCD8F-0C23-A279-47B8-BC31E94F3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92" y="6471349"/>
            <a:ext cx="6187855" cy="459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046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4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83</Words>
  <Application>Microsoft Office PowerPoint</Application>
  <PresentationFormat>Custom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Georgia</vt:lpstr>
      <vt:lpstr>Helvetica Neue</vt:lpstr>
      <vt:lpstr>22_BasicWhite</vt:lpstr>
      <vt:lpstr>23_BasicWhite</vt:lpstr>
      <vt:lpstr>24_BasicWhite</vt:lpstr>
      <vt:lpstr>PowerPoint Presentation</vt:lpstr>
      <vt:lpstr>PowerPoint Presentation</vt:lpstr>
      <vt:lpstr>TAP Platform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Mullen</dc:creator>
  <cp:lastModifiedBy>Chris Mullen</cp:lastModifiedBy>
  <cp:revision>93</cp:revision>
  <dcterms:modified xsi:type="dcterms:W3CDTF">2024-09-04T14:14:48Z</dcterms:modified>
</cp:coreProperties>
</file>