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7" r:id="rId2"/>
    <p:sldId id="324" r:id="rId3"/>
    <p:sldId id="258" r:id="rId4"/>
    <p:sldId id="261" r:id="rId5"/>
    <p:sldId id="263" r:id="rId6"/>
    <p:sldId id="265" r:id="rId7"/>
    <p:sldId id="323" r:id="rId8"/>
    <p:sldId id="267" r:id="rId9"/>
    <p:sldId id="266" r:id="rId10"/>
    <p:sldId id="268" r:id="rId11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7051"/>
    <a:srgbClr val="DC3B4D"/>
    <a:srgbClr val="FFC0C0"/>
    <a:srgbClr val="FCBD13"/>
    <a:srgbClr val="F5F5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1" autoAdjust="0"/>
    <p:restoredTop sz="86385" autoAdjust="0"/>
  </p:normalViewPr>
  <p:slideViewPr>
    <p:cSldViewPr>
      <p:cViewPr varScale="1">
        <p:scale>
          <a:sx n="63" d="100"/>
          <a:sy n="63" d="100"/>
        </p:scale>
        <p:origin x="108" y="18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7DE557-8A10-476F-9DFD-218462F8F94F}" type="doc">
      <dgm:prSet loTypeId="urn:microsoft.com/office/officeart/2018/2/layout/IconCircle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20B5C68-FF76-41EC-9ADB-B8639B072BF7}">
      <dgm:prSet/>
      <dgm:spPr/>
      <dgm:t>
        <a:bodyPr/>
        <a:lstStyle/>
        <a:p>
          <a:r>
            <a:rPr lang="en-GB" dirty="0"/>
            <a:t>Set a routine. Schedule time for university/work/classes, as well as time for other roles/responsibilities that you hold</a:t>
          </a:r>
          <a:endParaRPr lang="en-US" dirty="0"/>
        </a:p>
      </dgm:t>
    </dgm:pt>
    <dgm:pt modelId="{B8BA1117-459A-4D74-9E46-0B115CE875A6}" type="parTrans" cxnId="{D8BD12C4-41B3-41D0-8AF8-3B682144E2C5}">
      <dgm:prSet/>
      <dgm:spPr/>
      <dgm:t>
        <a:bodyPr/>
        <a:lstStyle/>
        <a:p>
          <a:endParaRPr lang="en-US"/>
        </a:p>
      </dgm:t>
    </dgm:pt>
    <dgm:pt modelId="{0BD51D1E-7B64-4A0B-9C99-399188003665}" type="sibTrans" cxnId="{D8BD12C4-41B3-41D0-8AF8-3B682144E2C5}">
      <dgm:prSet/>
      <dgm:spPr/>
      <dgm:t>
        <a:bodyPr/>
        <a:lstStyle/>
        <a:p>
          <a:endParaRPr lang="en-US"/>
        </a:p>
      </dgm:t>
    </dgm:pt>
    <dgm:pt modelId="{E0228D5E-0470-4DBF-B8FE-75327C84ABFF}">
      <dgm:prSet/>
      <dgm:spPr/>
      <dgm:t>
        <a:bodyPr/>
        <a:lstStyle/>
        <a:p>
          <a:r>
            <a:rPr lang="en-GB" dirty="0"/>
            <a:t>Take short breaks during the day.  Grab a drink and eat some nourishing food.   </a:t>
          </a:r>
          <a:endParaRPr lang="en-US" dirty="0"/>
        </a:p>
      </dgm:t>
    </dgm:pt>
    <dgm:pt modelId="{7FAD46D0-BE85-4B05-AE9D-BDC85DEFD0CA}" type="parTrans" cxnId="{56305233-59D4-4DF1-9BAA-D22770D823A5}">
      <dgm:prSet/>
      <dgm:spPr/>
      <dgm:t>
        <a:bodyPr/>
        <a:lstStyle/>
        <a:p>
          <a:endParaRPr lang="en-US"/>
        </a:p>
      </dgm:t>
    </dgm:pt>
    <dgm:pt modelId="{1294F73B-734E-4C84-9702-AA2567735658}" type="sibTrans" cxnId="{56305233-59D4-4DF1-9BAA-D22770D823A5}">
      <dgm:prSet/>
      <dgm:spPr/>
      <dgm:t>
        <a:bodyPr/>
        <a:lstStyle/>
        <a:p>
          <a:endParaRPr lang="en-US"/>
        </a:p>
      </dgm:t>
    </dgm:pt>
    <dgm:pt modelId="{F1F5ADF5-E091-4FB4-A2AD-72A083E4D2A0}">
      <dgm:prSet/>
      <dgm:spPr/>
      <dgm:t>
        <a:bodyPr/>
        <a:lstStyle/>
        <a:p>
          <a:r>
            <a:rPr lang="en-GB" dirty="0"/>
            <a:t>Take the time to go offline and do other things not related to University/work</a:t>
          </a:r>
          <a:endParaRPr lang="en-US" dirty="0"/>
        </a:p>
      </dgm:t>
    </dgm:pt>
    <dgm:pt modelId="{AEF2AFAD-59EF-482A-A218-AD2057460DBA}" type="parTrans" cxnId="{BDF3C5A7-4185-44EA-9E2E-993BE856BF7B}">
      <dgm:prSet/>
      <dgm:spPr/>
      <dgm:t>
        <a:bodyPr/>
        <a:lstStyle/>
        <a:p>
          <a:endParaRPr lang="en-US"/>
        </a:p>
      </dgm:t>
    </dgm:pt>
    <dgm:pt modelId="{4B20A771-1AE9-45CB-96C7-32D126071B23}" type="sibTrans" cxnId="{BDF3C5A7-4185-44EA-9E2E-993BE856BF7B}">
      <dgm:prSet/>
      <dgm:spPr/>
      <dgm:t>
        <a:bodyPr/>
        <a:lstStyle/>
        <a:p>
          <a:endParaRPr lang="en-US"/>
        </a:p>
      </dgm:t>
    </dgm:pt>
    <dgm:pt modelId="{98E825B8-88A6-4BBD-9DEB-04FA991AD37A}">
      <dgm:prSet/>
      <dgm:spPr/>
      <dgm:t>
        <a:bodyPr/>
        <a:lstStyle/>
        <a:p>
          <a:r>
            <a:rPr lang="en-GB" dirty="0"/>
            <a:t>Practice mindfulness and take time for mentally-relaxing activities as well as activities that stimulate your creativity</a:t>
          </a:r>
          <a:endParaRPr lang="en-US" dirty="0"/>
        </a:p>
      </dgm:t>
    </dgm:pt>
    <dgm:pt modelId="{32408796-0262-48C9-B763-E93060FB56DE}" type="parTrans" cxnId="{F8C99AEE-C699-4AB6-AE0B-89B63A074CF0}">
      <dgm:prSet/>
      <dgm:spPr/>
      <dgm:t>
        <a:bodyPr/>
        <a:lstStyle/>
        <a:p>
          <a:endParaRPr lang="en-US"/>
        </a:p>
      </dgm:t>
    </dgm:pt>
    <dgm:pt modelId="{240930E4-D9F4-4DE2-9670-08C501C171F8}" type="sibTrans" cxnId="{F8C99AEE-C699-4AB6-AE0B-89B63A074CF0}">
      <dgm:prSet/>
      <dgm:spPr/>
      <dgm:t>
        <a:bodyPr/>
        <a:lstStyle/>
        <a:p>
          <a:endParaRPr lang="en-US"/>
        </a:p>
      </dgm:t>
    </dgm:pt>
    <dgm:pt modelId="{A6C97619-49FF-41DA-B166-D58CC04BCC35}">
      <dgm:prSet/>
      <dgm:spPr/>
      <dgm:t>
        <a:bodyPr/>
        <a:lstStyle/>
        <a:p>
          <a:r>
            <a:rPr lang="en-GB" dirty="0"/>
            <a:t>Go outside.  Cloud watch, take in your surroundings, be present in the moment</a:t>
          </a:r>
          <a:endParaRPr lang="en-US" dirty="0"/>
        </a:p>
      </dgm:t>
    </dgm:pt>
    <dgm:pt modelId="{9CC4408B-817B-4134-A6CA-D0FFA8DAFB38}" type="parTrans" cxnId="{4B3E4953-EA0E-47AF-B5E3-AF7C7F69188C}">
      <dgm:prSet/>
      <dgm:spPr/>
      <dgm:t>
        <a:bodyPr/>
        <a:lstStyle/>
        <a:p>
          <a:endParaRPr lang="en-US"/>
        </a:p>
      </dgm:t>
    </dgm:pt>
    <dgm:pt modelId="{20487C7F-6D6C-47F9-9451-7A4D962EB6C2}" type="sibTrans" cxnId="{4B3E4953-EA0E-47AF-B5E3-AF7C7F69188C}">
      <dgm:prSet/>
      <dgm:spPr/>
      <dgm:t>
        <a:bodyPr/>
        <a:lstStyle/>
        <a:p>
          <a:endParaRPr lang="en-US"/>
        </a:p>
      </dgm:t>
    </dgm:pt>
    <dgm:pt modelId="{BAE879B9-9EA9-4206-A1C3-ACA545CCAE69}">
      <dgm:prSet/>
      <dgm:spPr/>
      <dgm:t>
        <a:bodyPr/>
        <a:lstStyle/>
        <a:p>
          <a:r>
            <a:rPr lang="en-GB" dirty="0"/>
            <a:t>Exercise if you are able to.  This could just mean going for a walk, doing some stretches, gardening, walking the dog, or putting on some music and dancing</a:t>
          </a:r>
          <a:endParaRPr lang="en-US" dirty="0"/>
        </a:p>
      </dgm:t>
    </dgm:pt>
    <dgm:pt modelId="{A2F92851-E111-4504-A200-C8704DDA1A02}" type="parTrans" cxnId="{FE057BB1-C146-4E54-8BCD-85C99771F754}">
      <dgm:prSet/>
      <dgm:spPr/>
      <dgm:t>
        <a:bodyPr/>
        <a:lstStyle/>
        <a:p>
          <a:endParaRPr lang="en-US"/>
        </a:p>
      </dgm:t>
    </dgm:pt>
    <dgm:pt modelId="{9DA5BD15-94D7-4550-9575-36F929D2F970}" type="sibTrans" cxnId="{FE057BB1-C146-4E54-8BCD-85C99771F754}">
      <dgm:prSet/>
      <dgm:spPr/>
      <dgm:t>
        <a:bodyPr/>
        <a:lstStyle/>
        <a:p>
          <a:endParaRPr lang="en-US"/>
        </a:p>
      </dgm:t>
    </dgm:pt>
    <dgm:pt modelId="{1AD8A79B-9166-4E1E-A2D8-13B87FD7028A}" type="pres">
      <dgm:prSet presAssocID="{2E7DE557-8A10-476F-9DFD-218462F8F94F}" presName="root" presStyleCnt="0">
        <dgm:presLayoutVars>
          <dgm:dir/>
          <dgm:resizeHandles val="exact"/>
        </dgm:presLayoutVars>
      </dgm:prSet>
      <dgm:spPr/>
    </dgm:pt>
    <dgm:pt modelId="{6D27B932-A224-446B-9107-EC04F1737FD3}" type="pres">
      <dgm:prSet presAssocID="{2E7DE557-8A10-476F-9DFD-218462F8F94F}" presName="container" presStyleCnt="0">
        <dgm:presLayoutVars>
          <dgm:dir/>
          <dgm:resizeHandles val="exact"/>
        </dgm:presLayoutVars>
      </dgm:prSet>
      <dgm:spPr/>
    </dgm:pt>
    <dgm:pt modelId="{68977F25-7D87-468A-9A60-6AB9E03D7748}" type="pres">
      <dgm:prSet presAssocID="{320B5C68-FF76-41EC-9ADB-B8639B072BF7}" presName="compNode" presStyleCnt="0"/>
      <dgm:spPr/>
    </dgm:pt>
    <dgm:pt modelId="{86A2034F-0C0C-4451-8172-8DF4E28A2FA0}" type="pres">
      <dgm:prSet presAssocID="{320B5C68-FF76-41EC-9ADB-B8639B072BF7}" presName="iconBgRect" presStyleLbl="bgShp" presStyleIdx="0" presStyleCnt="6"/>
      <dgm:spPr>
        <a:solidFill>
          <a:srgbClr val="FCBD13"/>
        </a:solidFill>
      </dgm:spPr>
    </dgm:pt>
    <dgm:pt modelId="{73234BC7-C209-4194-A41A-DE69305D6993}" type="pres">
      <dgm:prSet presAssocID="{320B5C68-FF76-41EC-9ADB-B8639B072BF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0ED64B54-42FB-4C36-B319-A0EC06DE05AA}" type="pres">
      <dgm:prSet presAssocID="{320B5C68-FF76-41EC-9ADB-B8639B072BF7}" presName="spaceRect" presStyleCnt="0"/>
      <dgm:spPr/>
    </dgm:pt>
    <dgm:pt modelId="{03A1449C-91D7-4786-93E5-DC5F174579EE}" type="pres">
      <dgm:prSet presAssocID="{320B5C68-FF76-41EC-9ADB-B8639B072BF7}" presName="textRect" presStyleLbl="revTx" presStyleIdx="0" presStyleCnt="6">
        <dgm:presLayoutVars>
          <dgm:chMax val="1"/>
          <dgm:chPref val="1"/>
        </dgm:presLayoutVars>
      </dgm:prSet>
      <dgm:spPr/>
    </dgm:pt>
    <dgm:pt modelId="{B368D406-465F-4272-8926-CF30C8507ED6}" type="pres">
      <dgm:prSet presAssocID="{0BD51D1E-7B64-4A0B-9C99-399188003665}" presName="sibTrans" presStyleLbl="sibTrans2D1" presStyleIdx="0" presStyleCnt="0"/>
      <dgm:spPr/>
    </dgm:pt>
    <dgm:pt modelId="{1215C948-4D2C-4E68-9C27-7630F419F98E}" type="pres">
      <dgm:prSet presAssocID="{E0228D5E-0470-4DBF-B8FE-75327C84ABFF}" presName="compNode" presStyleCnt="0"/>
      <dgm:spPr/>
    </dgm:pt>
    <dgm:pt modelId="{F07409FC-86A9-4CB8-AA15-2B08D7416962}" type="pres">
      <dgm:prSet presAssocID="{E0228D5E-0470-4DBF-B8FE-75327C84ABFF}" presName="iconBgRect" presStyleLbl="bgShp" presStyleIdx="1" presStyleCnt="6"/>
      <dgm:spPr>
        <a:solidFill>
          <a:srgbClr val="FFC0C0"/>
        </a:solidFill>
      </dgm:spPr>
    </dgm:pt>
    <dgm:pt modelId="{2D462E58-52C4-46CA-BBA2-9DB4D4F6E562}" type="pres">
      <dgm:prSet presAssocID="{E0228D5E-0470-4DBF-B8FE-75327C84ABFF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ch"/>
        </a:ext>
      </dgm:extLst>
    </dgm:pt>
    <dgm:pt modelId="{014DA277-0F88-4F67-9B37-6607F71C978E}" type="pres">
      <dgm:prSet presAssocID="{E0228D5E-0470-4DBF-B8FE-75327C84ABFF}" presName="spaceRect" presStyleCnt="0"/>
      <dgm:spPr/>
    </dgm:pt>
    <dgm:pt modelId="{85C1F759-9025-45DE-99D9-3F0603BE2A7E}" type="pres">
      <dgm:prSet presAssocID="{E0228D5E-0470-4DBF-B8FE-75327C84ABFF}" presName="textRect" presStyleLbl="revTx" presStyleIdx="1" presStyleCnt="6">
        <dgm:presLayoutVars>
          <dgm:chMax val="1"/>
          <dgm:chPref val="1"/>
        </dgm:presLayoutVars>
      </dgm:prSet>
      <dgm:spPr/>
    </dgm:pt>
    <dgm:pt modelId="{86B5448E-5A25-4B6D-990B-361F15F0C8B0}" type="pres">
      <dgm:prSet presAssocID="{1294F73B-734E-4C84-9702-AA2567735658}" presName="sibTrans" presStyleLbl="sibTrans2D1" presStyleIdx="0" presStyleCnt="0"/>
      <dgm:spPr/>
    </dgm:pt>
    <dgm:pt modelId="{99039706-48EF-4784-993D-E10649C7FCC1}" type="pres">
      <dgm:prSet presAssocID="{F1F5ADF5-E091-4FB4-A2AD-72A083E4D2A0}" presName="compNode" presStyleCnt="0"/>
      <dgm:spPr/>
    </dgm:pt>
    <dgm:pt modelId="{5A0E8990-687E-47FF-98E3-FD04DF40A8F9}" type="pres">
      <dgm:prSet presAssocID="{F1F5ADF5-E091-4FB4-A2AD-72A083E4D2A0}" presName="iconBgRect" presStyleLbl="bgShp" presStyleIdx="2" presStyleCnt="6"/>
      <dgm:spPr>
        <a:solidFill>
          <a:srgbClr val="DC3B4D"/>
        </a:solidFill>
      </dgm:spPr>
    </dgm:pt>
    <dgm:pt modelId="{5BB9EA14-CC69-4397-9374-EABA937E951D}" type="pres">
      <dgm:prSet presAssocID="{F1F5ADF5-E091-4FB4-A2AD-72A083E4D2A0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13DE9CBE-0D78-4C0E-88E1-0DA9E281CD7D}" type="pres">
      <dgm:prSet presAssocID="{F1F5ADF5-E091-4FB4-A2AD-72A083E4D2A0}" presName="spaceRect" presStyleCnt="0"/>
      <dgm:spPr/>
    </dgm:pt>
    <dgm:pt modelId="{C47F0149-33E4-4D55-B2FC-A8E199DB9350}" type="pres">
      <dgm:prSet presAssocID="{F1F5ADF5-E091-4FB4-A2AD-72A083E4D2A0}" presName="textRect" presStyleLbl="revTx" presStyleIdx="2" presStyleCnt="6">
        <dgm:presLayoutVars>
          <dgm:chMax val="1"/>
          <dgm:chPref val="1"/>
        </dgm:presLayoutVars>
      </dgm:prSet>
      <dgm:spPr/>
    </dgm:pt>
    <dgm:pt modelId="{6E6A4806-22C8-45CD-9EEA-F3CAF3E040C6}" type="pres">
      <dgm:prSet presAssocID="{4B20A771-1AE9-45CB-96C7-32D126071B23}" presName="sibTrans" presStyleLbl="sibTrans2D1" presStyleIdx="0" presStyleCnt="0"/>
      <dgm:spPr/>
    </dgm:pt>
    <dgm:pt modelId="{BFEDA56C-0298-4A2D-9B83-4C78B659E75B}" type="pres">
      <dgm:prSet presAssocID="{98E825B8-88A6-4BBD-9DEB-04FA991AD37A}" presName="compNode" presStyleCnt="0"/>
      <dgm:spPr/>
    </dgm:pt>
    <dgm:pt modelId="{D3F56441-36B3-4768-9A1C-206DA6483B2A}" type="pres">
      <dgm:prSet presAssocID="{98E825B8-88A6-4BBD-9DEB-04FA991AD37A}" presName="iconBgRect" presStyleLbl="bgShp" presStyleIdx="3" presStyleCnt="6"/>
      <dgm:spPr>
        <a:solidFill>
          <a:srgbClr val="DC3B4D"/>
        </a:solidFill>
      </dgm:spPr>
    </dgm:pt>
    <dgm:pt modelId="{A3E6DB12-36D9-4EC0-BEAC-FEED9CC7CCF0}" type="pres">
      <dgm:prSet presAssocID="{98E825B8-88A6-4BBD-9DEB-04FA991AD37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03F2CFD3-613A-46F0-849E-6D7D9EE0E797}" type="pres">
      <dgm:prSet presAssocID="{98E825B8-88A6-4BBD-9DEB-04FA991AD37A}" presName="spaceRect" presStyleCnt="0"/>
      <dgm:spPr/>
    </dgm:pt>
    <dgm:pt modelId="{044254A2-0B43-4CCD-BDBE-F1915D82FE3E}" type="pres">
      <dgm:prSet presAssocID="{98E825B8-88A6-4BBD-9DEB-04FA991AD37A}" presName="textRect" presStyleLbl="revTx" presStyleIdx="3" presStyleCnt="6">
        <dgm:presLayoutVars>
          <dgm:chMax val="1"/>
          <dgm:chPref val="1"/>
        </dgm:presLayoutVars>
      </dgm:prSet>
      <dgm:spPr/>
    </dgm:pt>
    <dgm:pt modelId="{5A5BCD6F-6FDE-42D0-945B-48157340CEB0}" type="pres">
      <dgm:prSet presAssocID="{240930E4-D9F4-4DE2-9670-08C501C171F8}" presName="sibTrans" presStyleLbl="sibTrans2D1" presStyleIdx="0" presStyleCnt="0"/>
      <dgm:spPr/>
    </dgm:pt>
    <dgm:pt modelId="{AFA6B9EC-D703-4E22-A107-09D16036E6D6}" type="pres">
      <dgm:prSet presAssocID="{A6C97619-49FF-41DA-B166-D58CC04BCC35}" presName="compNode" presStyleCnt="0"/>
      <dgm:spPr/>
    </dgm:pt>
    <dgm:pt modelId="{2A33B708-3B2B-4086-B3B5-7A1B96213FD7}" type="pres">
      <dgm:prSet presAssocID="{A6C97619-49FF-41DA-B166-D58CC04BCC35}" presName="iconBgRect" presStyleLbl="bgShp" presStyleIdx="4" presStyleCnt="6"/>
      <dgm:spPr>
        <a:solidFill>
          <a:srgbClr val="FFC000"/>
        </a:solidFill>
      </dgm:spPr>
    </dgm:pt>
    <dgm:pt modelId="{A260EB2A-D431-460A-9F02-37E89A9DF8F7}" type="pres">
      <dgm:prSet presAssocID="{A6C97619-49FF-41DA-B166-D58CC04BCC3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tial Sun"/>
        </a:ext>
      </dgm:extLst>
    </dgm:pt>
    <dgm:pt modelId="{6DA00ED8-C5E8-4AD2-9B5E-D390D1D7E923}" type="pres">
      <dgm:prSet presAssocID="{A6C97619-49FF-41DA-B166-D58CC04BCC35}" presName="spaceRect" presStyleCnt="0"/>
      <dgm:spPr/>
    </dgm:pt>
    <dgm:pt modelId="{D7A196D4-7D54-4A01-896A-6AC377A96F6A}" type="pres">
      <dgm:prSet presAssocID="{A6C97619-49FF-41DA-B166-D58CC04BCC35}" presName="textRect" presStyleLbl="revTx" presStyleIdx="4" presStyleCnt="6">
        <dgm:presLayoutVars>
          <dgm:chMax val="1"/>
          <dgm:chPref val="1"/>
        </dgm:presLayoutVars>
      </dgm:prSet>
      <dgm:spPr/>
    </dgm:pt>
    <dgm:pt modelId="{089A3B03-1B16-4D47-9897-440026992998}" type="pres">
      <dgm:prSet presAssocID="{20487C7F-6D6C-47F9-9451-7A4D962EB6C2}" presName="sibTrans" presStyleLbl="sibTrans2D1" presStyleIdx="0" presStyleCnt="0"/>
      <dgm:spPr/>
    </dgm:pt>
    <dgm:pt modelId="{13D9670F-2B3B-4F94-9753-9AECD17C1F2C}" type="pres">
      <dgm:prSet presAssocID="{BAE879B9-9EA9-4206-A1C3-ACA545CCAE69}" presName="compNode" presStyleCnt="0"/>
      <dgm:spPr/>
    </dgm:pt>
    <dgm:pt modelId="{47498CCC-B079-487D-AF31-3DF1F5E94B16}" type="pres">
      <dgm:prSet presAssocID="{BAE879B9-9EA9-4206-A1C3-ACA545CCAE69}" presName="iconBgRect" presStyleLbl="bgShp" presStyleIdx="5" presStyleCnt="6"/>
      <dgm:spPr>
        <a:solidFill>
          <a:srgbClr val="1D7051"/>
        </a:solidFill>
      </dgm:spPr>
    </dgm:pt>
    <dgm:pt modelId="{F734773C-F6D7-4DD1-9140-75BC5F52711E}" type="pres">
      <dgm:prSet presAssocID="{BAE879B9-9EA9-4206-A1C3-ACA545CCAE69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ce Steps"/>
        </a:ext>
      </dgm:extLst>
    </dgm:pt>
    <dgm:pt modelId="{8D2F0E9B-E697-4CE1-ACBA-C21156606F43}" type="pres">
      <dgm:prSet presAssocID="{BAE879B9-9EA9-4206-A1C3-ACA545CCAE69}" presName="spaceRect" presStyleCnt="0"/>
      <dgm:spPr/>
    </dgm:pt>
    <dgm:pt modelId="{E09D3FB6-D37E-4548-A82A-AD9922E3E45D}" type="pres">
      <dgm:prSet presAssocID="{BAE879B9-9EA9-4206-A1C3-ACA545CCAE69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CB0A7C05-0453-4722-B21D-DE77EB624EFD}" type="presOf" srcId="{F1F5ADF5-E091-4FB4-A2AD-72A083E4D2A0}" destId="{C47F0149-33E4-4D55-B2FC-A8E199DB9350}" srcOrd="0" destOrd="0" presId="urn:microsoft.com/office/officeart/2018/2/layout/IconCircleList"/>
    <dgm:cxn modelId="{19EC9526-E17C-4B83-A179-18F11A4895AE}" type="presOf" srcId="{1294F73B-734E-4C84-9702-AA2567735658}" destId="{86B5448E-5A25-4B6D-990B-361F15F0C8B0}" srcOrd="0" destOrd="0" presId="urn:microsoft.com/office/officeart/2018/2/layout/IconCircleList"/>
    <dgm:cxn modelId="{56305233-59D4-4DF1-9BAA-D22770D823A5}" srcId="{2E7DE557-8A10-476F-9DFD-218462F8F94F}" destId="{E0228D5E-0470-4DBF-B8FE-75327C84ABFF}" srcOrd="1" destOrd="0" parTransId="{7FAD46D0-BE85-4B05-AE9D-BDC85DEFD0CA}" sibTransId="{1294F73B-734E-4C84-9702-AA2567735658}"/>
    <dgm:cxn modelId="{72203338-7A4B-4BD4-AAD9-F7FE87369EBB}" type="presOf" srcId="{BAE879B9-9EA9-4206-A1C3-ACA545CCAE69}" destId="{E09D3FB6-D37E-4548-A82A-AD9922E3E45D}" srcOrd="0" destOrd="0" presId="urn:microsoft.com/office/officeart/2018/2/layout/IconCircleList"/>
    <dgm:cxn modelId="{3544A263-9675-48DF-8F4D-56BEF502C6C6}" type="presOf" srcId="{2E7DE557-8A10-476F-9DFD-218462F8F94F}" destId="{1AD8A79B-9166-4E1E-A2D8-13B87FD7028A}" srcOrd="0" destOrd="0" presId="urn:microsoft.com/office/officeart/2018/2/layout/IconCircleList"/>
    <dgm:cxn modelId="{5ECC9C49-6433-49D7-8039-C00ADCE80140}" type="presOf" srcId="{98E825B8-88A6-4BBD-9DEB-04FA991AD37A}" destId="{044254A2-0B43-4CCD-BDBE-F1915D82FE3E}" srcOrd="0" destOrd="0" presId="urn:microsoft.com/office/officeart/2018/2/layout/IconCircleList"/>
    <dgm:cxn modelId="{4B3E4953-EA0E-47AF-B5E3-AF7C7F69188C}" srcId="{2E7DE557-8A10-476F-9DFD-218462F8F94F}" destId="{A6C97619-49FF-41DA-B166-D58CC04BCC35}" srcOrd="4" destOrd="0" parTransId="{9CC4408B-817B-4134-A6CA-D0FFA8DAFB38}" sibTransId="{20487C7F-6D6C-47F9-9451-7A4D962EB6C2}"/>
    <dgm:cxn modelId="{C4FBC85A-F1DF-4AEB-80BC-7EF7E5BB5B42}" type="presOf" srcId="{E0228D5E-0470-4DBF-B8FE-75327C84ABFF}" destId="{85C1F759-9025-45DE-99D9-3F0603BE2A7E}" srcOrd="0" destOrd="0" presId="urn:microsoft.com/office/officeart/2018/2/layout/IconCircleList"/>
    <dgm:cxn modelId="{893A2C7C-8825-4833-9BE7-7585A18CD349}" type="presOf" srcId="{4B20A771-1AE9-45CB-96C7-32D126071B23}" destId="{6E6A4806-22C8-45CD-9EEA-F3CAF3E040C6}" srcOrd="0" destOrd="0" presId="urn:microsoft.com/office/officeart/2018/2/layout/IconCircleList"/>
    <dgm:cxn modelId="{0E5AB281-6366-4535-A6D8-FDEBC12E7CF5}" type="presOf" srcId="{A6C97619-49FF-41DA-B166-D58CC04BCC35}" destId="{D7A196D4-7D54-4A01-896A-6AC377A96F6A}" srcOrd="0" destOrd="0" presId="urn:microsoft.com/office/officeart/2018/2/layout/IconCircleList"/>
    <dgm:cxn modelId="{BDF3C5A7-4185-44EA-9E2E-993BE856BF7B}" srcId="{2E7DE557-8A10-476F-9DFD-218462F8F94F}" destId="{F1F5ADF5-E091-4FB4-A2AD-72A083E4D2A0}" srcOrd="2" destOrd="0" parTransId="{AEF2AFAD-59EF-482A-A218-AD2057460DBA}" sibTransId="{4B20A771-1AE9-45CB-96C7-32D126071B23}"/>
    <dgm:cxn modelId="{FE057BB1-C146-4E54-8BCD-85C99771F754}" srcId="{2E7DE557-8A10-476F-9DFD-218462F8F94F}" destId="{BAE879B9-9EA9-4206-A1C3-ACA545CCAE69}" srcOrd="5" destOrd="0" parTransId="{A2F92851-E111-4504-A200-C8704DDA1A02}" sibTransId="{9DA5BD15-94D7-4550-9575-36F929D2F970}"/>
    <dgm:cxn modelId="{7AFDDEB7-F67D-45AB-88D6-9CDEC8630E26}" type="presOf" srcId="{240930E4-D9F4-4DE2-9670-08C501C171F8}" destId="{5A5BCD6F-6FDE-42D0-945B-48157340CEB0}" srcOrd="0" destOrd="0" presId="urn:microsoft.com/office/officeart/2018/2/layout/IconCircleList"/>
    <dgm:cxn modelId="{D8BD12C4-41B3-41D0-8AF8-3B682144E2C5}" srcId="{2E7DE557-8A10-476F-9DFD-218462F8F94F}" destId="{320B5C68-FF76-41EC-9ADB-B8639B072BF7}" srcOrd="0" destOrd="0" parTransId="{B8BA1117-459A-4D74-9E46-0B115CE875A6}" sibTransId="{0BD51D1E-7B64-4A0B-9C99-399188003665}"/>
    <dgm:cxn modelId="{D0934CC4-216C-4360-9270-24DB2F8B0861}" type="presOf" srcId="{320B5C68-FF76-41EC-9ADB-B8639B072BF7}" destId="{03A1449C-91D7-4786-93E5-DC5F174579EE}" srcOrd="0" destOrd="0" presId="urn:microsoft.com/office/officeart/2018/2/layout/IconCircleList"/>
    <dgm:cxn modelId="{F8C99AEE-C699-4AB6-AE0B-89B63A074CF0}" srcId="{2E7DE557-8A10-476F-9DFD-218462F8F94F}" destId="{98E825B8-88A6-4BBD-9DEB-04FA991AD37A}" srcOrd="3" destOrd="0" parTransId="{32408796-0262-48C9-B763-E93060FB56DE}" sibTransId="{240930E4-D9F4-4DE2-9670-08C501C171F8}"/>
    <dgm:cxn modelId="{EAC609F9-9221-4494-9DBB-3B0F932DA1B7}" type="presOf" srcId="{0BD51D1E-7B64-4A0B-9C99-399188003665}" destId="{B368D406-465F-4272-8926-CF30C8507ED6}" srcOrd="0" destOrd="0" presId="urn:microsoft.com/office/officeart/2018/2/layout/IconCircleList"/>
    <dgm:cxn modelId="{81FF08FC-DF81-4257-B7C5-7ABC4209413C}" type="presOf" srcId="{20487C7F-6D6C-47F9-9451-7A4D962EB6C2}" destId="{089A3B03-1B16-4D47-9897-440026992998}" srcOrd="0" destOrd="0" presId="urn:microsoft.com/office/officeart/2018/2/layout/IconCircleList"/>
    <dgm:cxn modelId="{5DA60902-1EB0-4522-9213-57FE1A09DF07}" type="presParOf" srcId="{1AD8A79B-9166-4E1E-A2D8-13B87FD7028A}" destId="{6D27B932-A224-446B-9107-EC04F1737FD3}" srcOrd="0" destOrd="0" presId="urn:microsoft.com/office/officeart/2018/2/layout/IconCircleList"/>
    <dgm:cxn modelId="{C620882B-4301-4A65-9A91-B61A2FA197A0}" type="presParOf" srcId="{6D27B932-A224-446B-9107-EC04F1737FD3}" destId="{68977F25-7D87-468A-9A60-6AB9E03D7748}" srcOrd="0" destOrd="0" presId="urn:microsoft.com/office/officeart/2018/2/layout/IconCircleList"/>
    <dgm:cxn modelId="{859155E0-6F7E-4E0D-8E51-059198CEEDA3}" type="presParOf" srcId="{68977F25-7D87-468A-9A60-6AB9E03D7748}" destId="{86A2034F-0C0C-4451-8172-8DF4E28A2FA0}" srcOrd="0" destOrd="0" presId="urn:microsoft.com/office/officeart/2018/2/layout/IconCircleList"/>
    <dgm:cxn modelId="{6AE39C57-7F42-45A1-AB6B-63052E162EFC}" type="presParOf" srcId="{68977F25-7D87-468A-9A60-6AB9E03D7748}" destId="{73234BC7-C209-4194-A41A-DE69305D6993}" srcOrd="1" destOrd="0" presId="urn:microsoft.com/office/officeart/2018/2/layout/IconCircleList"/>
    <dgm:cxn modelId="{36377E15-A67B-4C4B-8EAF-42E0C9F1775C}" type="presParOf" srcId="{68977F25-7D87-468A-9A60-6AB9E03D7748}" destId="{0ED64B54-42FB-4C36-B319-A0EC06DE05AA}" srcOrd="2" destOrd="0" presId="urn:microsoft.com/office/officeart/2018/2/layout/IconCircleList"/>
    <dgm:cxn modelId="{135AF35C-5175-4E9B-AAF2-61070C72CF13}" type="presParOf" srcId="{68977F25-7D87-468A-9A60-6AB9E03D7748}" destId="{03A1449C-91D7-4786-93E5-DC5F174579EE}" srcOrd="3" destOrd="0" presId="urn:microsoft.com/office/officeart/2018/2/layout/IconCircleList"/>
    <dgm:cxn modelId="{72DBE046-BD32-4E77-BA05-54D7B46650A9}" type="presParOf" srcId="{6D27B932-A224-446B-9107-EC04F1737FD3}" destId="{B368D406-465F-4272-8926-CF30C8507ED6}" srcOrd="1" destOrd="0" presId="urn:microsoft.com/office/officeart/2018/2/layout/IconCircleList"/>
    <dgm:cxn modelId="{D1CBB1A5-95F8-471B-A1F3-6B5EBA485737}" type="presParOf" srcId="{6D27B932-A224-446B-9107-EC04F1737FD3}" destId="{1215C948-4D2C-4E68-9C27-7630F419F98E}" srcOrd="2" destOrd="0" presId="urn:microsoft.com/office/officeart/2018/2/layout/IconCircleList"/>
    <dgm:cxn modelId="{F2654289-EFED-49BF-BDF1-4466FC6D1987}" type="presParOf" srcId="{1215C948-4D2C-4E68-9C27-7630F419F98E}" destId="{F07409FC-86A9-4CB8-AA15-2B08D7416962}" srcOrd="0" destOrd="0" presId="urn:microsoft.com/office/officeart/2018/2/layout/IconCircleList"/>
    <dgm:cxn modelId="{7857DF38-4CC3-4AD7-B636-147F39AB9B7D}" type="presParOf" srcId="{1215C948-4D2C-4E68-9C27-7630F419F98E}" destId="{2D462E58-52C4-46CA-BBA2-9DB4D4F6E562}" srcOrd="1" destOrd="0" presId="urn:microsoft.com/office/officeart/2018/2/layout/IconCircleList"/>
    <dgm:cxn modelId="{639032B6-0D0C-49DA-A9BC-136010892C3F}" type="presParOf" srcId="{1215C948-4D2C-4E68-9C27-7630F419F98E}" destId="{014DA277-0F88-4F67-9B37-6607F71C978E}" srcOrd="2" destOrd="0" presId="urn:microsoft.com/office/officeart/2018/2/layout/IconCircleList"/>
    <dgm:cxn modelId="{55379798-D081-4D0D-AFAF-BCE81E94641E}" type="presParOf" srcId="{1215C948-4D2C-4E68-9C27-7630F419F98E}" destId="{85C1F759-9025-45DE-99D9-3F0603BE2A7E}" srcOrd="3" destOrd="0" presId="urn:microsoft.com/office/officeart/2018/2/layout/IconCircleList"/>
    <dgm:cxn modelId="{38030CA0-B514-40F3-BE60-AC407D7C42E6}" type="presParOf" srcId="{6D27B932-A224-446B-9107-EC04F1737FD3}" destId="{86B5448E-5A25-4B6D-990B-361F15F0C8B0}" srcOrd="3" destOrd="0" presId="urn:microsoft.com/office/officeart/2018/2/layout/IconCircleList"/>
    <dgm:cxn modelId="{4DB2D242-2769-4731-BB93-FB2AACF6EF44}" type="presParOf" srcId="{6D27B932-A224-446B-9107-EC04F1737FD3}" destId="{99039706-48EF-4784-993D-E10649C7FCC1}" srcOrd="4" destOrd="0" presId="urn:microsoft.com/office/officeart/2018/2/layout/IconCircleList"/>
    <dgm:cxn modelId="{59F56731-5CEE-4F37-B49A-18B0D5803A96}" type="presParOf" srcId="{99039706-48EF-4784-993D-E10649C7FCC1}" destId="{5A0E8990-687E-47FF-98E3-FD04DF40A8F9}" srcOrd="0" destOrd="0" presId="urn:microsoft.com/office/officeart/2018/2/layout/IconCircleList"/>
    <dgm:cxn modelId="{C6851D5D-D511-49A9-9C31-FCAF36D2C056}" type="presParOf" srcId="{99039706-48EF-4784-993D-E10649C7FCC1}" destId="{5BB9EA14-CC69-4397-9374-EABA937E951D}" srcOrd="1" destOrd="0" presId="urn:microsoft.com/office/officeart/2018/2/layout/IconCircleList"/>
    <dgm:cxn modelId="{2E323ECB-948E-40CE-A2FF-7FFE05E30A88}" type="presParOf" srcId="{99039706-48EF-4784-993D-E10649C7FCC1}" destId="{13DE9CBE-0D78-4C0E-88E1-0DA9E281CD7D}" srcOrd="2" destOrd="0" presId="urn:microsoft.com/office/officeart/2018/2/layout/IconCircleList"/>
    <dgm:cxn modelId="{B328C5A2-D296-444E-AFFB-EDBC5B3902FC}" type="presParOf" srcId="{99039706-48EF-4784-993D-E10649C7FCC1}" destId="{C47F0149-33E4-4D55-B2FC-A8E199DB9350}" srcOrd="3" destOrd="0" presId="urn:microsoft.com/office/officeart/2018/2/layout/IconCircleList"/>
    <dgm:cxn modelId="{72B1BB5E-F25C-47BC-9A4A-4C1D6FC4EEE9}" type="presParOf" srcId="{6D27B932-A224-446B-9107-EC04F1737FD3}" destId="{6E6A4806-22C8-45CD-9EEA-F3CAF3E040C6}" srcOrd="5" destOrd="0" presId="urn:microsoft.com/office/officeart/2018/2/layout/IconCircleList"/>
    <dgm:cxn modelId="{B0850925-DEA2-4342-B9B2-85B282B0A2DC}" type="presParOf" srcId="{6D27B932-A224-446B-9107-EC04F1737FD3}" destId="{BFEDA56C-0298-4A2D-9B83-4C78B659E75B}" srcOrd="6" destOrd="0" presId="urn:microsoft.com/office/officeart/2018/2/layout/IconCircleList"/>
    <dgm:cxn modelId="{925B39FB-90EB-45A4-945A-F72751E58AC2}" type="presParOf" srcId="{BFEDA56C-0298-4A2D-9B83-4C78B659E75B}" destId="{D3F56441-36B3-4768-9A1C-206DA6483B2A}" srcOrd="0" destOrd="0" presId="urn:microsoft.com/office/officeart/2018/2/layout/IconCircleList"/>
    <dgm:cxn modelId="{BBE829DD-9BE1-47B1-B3EE-DFDDEA9DD958}" type="presParOf" srcId="{BFEDA56C-0298-4A2D-9B83-4C78B659E75B}" destId="{A3E6DB12-36D9-4EC0-BEAC-FEED9CC7CCF0}" srcOrd="1" destOrd="0" presId="urn:microsoft.com/office/officeart/2018/2/layout/IconCircleList"/>
    <dgm:cxn modelId="{679A3AEF-5616-452C-BB15-5BEE53DCCDC3}" type="presParOf" srcId="{BFEDA56C-0298-4A2D-9B83-4C78B659E75B}" destId="{03F2CFD3-613A-46F0-849E-6D7D9EE0E797}" srcOrd="2" destOrd="0" presId="urn:microsoft.com/office/officeart/2018/2/layout/IconCircleList"/>
    <dgm:cxn modelId="{D2CECB88-0964-4450-BD08-EC44A5450F21}" type="presParOf" srcId="{BFEDA56C-0298-4A2D-9B83-4C78B659E75B}" destId="{044254A2-0B43-4CCD-BDBE-F1915D82FE3E}" srcOrd="3" destOrd="0" presId="urn:microsoft.com/office/officeart/2018/2/layout/IconCircleList"/>
    <dgm:cxn modelId="{BF877273-D11A-4699-B495-95A336A07428}" type="presParOf" srcId="{6D27B932-A224-446B-9107-EC04F1737FD3}" destId="{5A5BCD6F-6FDE-42D0-945B-48157340CEB0}" srcOrd="7" destOrd="0" presId="urn:microsoft.com/office/officeart/2018/2/layout/IconCircleList"/>
    <dgm:cxn modelId="{9C7E1CF9-102E-4866-AACF-E863EB7BF779}" type="presParOf" srcId="{6D27B932-A224-446B-9107-EC04F1737FD3}" destId="{AFA6B9EC-D703-4E22-A107-09D16036E6D6}" srcOrd="8" destOrd="0" presId="urn:microsoft.com/office/officeart/2018/2/layout/IconCircleList"/>
    <dgm:cxn modelId="{7BBD559F-F5C4-4E6A-8C88-AE43BF669C31}" type="presParOf" srcId="{AFA6B9EC-D703-4E22-A107-09D16036E6D6}" destId="{2A33B708-3B2B-4086-B3B5-7A1B96213FD7}" srcOrd="0" destOrd="0" presId="urn:microsoft.com/office/officeart/2018/2/layout/IconCircleList"/>
    <dgm:cxn modelId="{2A3CE14C-9F51-451D-92AF-5EBCA7F0FF1E}" type="presParOf" srcId="{AFA6B9EC-D703-4E22-A107-09D16036E6D6}" destId="{A260EB2A-D431-460A-9F02-37E89A9DF8F7}" srcOrd="1" destOrd="0" presId="urn:microsoft.com/office/officeart/2018/2/layout/IconCircleList"/>
    <dgm:cxn modelId="{346D9BA1-0548-480F-A8C7-11587CD4933F}" type="presParOf" srcId="{AFA6B9EC-D703-4E22-A107-09D16036E6D6}" destId="{6DA00ED8-C5E8-4AD2-9B5E-D390D1D7E923}" srcOrd="2" destOrd="0" presId="urn:microsoft.com/office/officeart/2018/2/layout/IconCircleList"/>
    <dgm:cxn modelId="{1F3C80B1-A19E-487F-9D05-4AFF1666108C}" type="presParOf" srcId="{AFA6B9EC-D703-4E22-A107-09D16036E6D6}" destId="{D7A196D4-7D54-4A01-896A-6AC377A96F6A}" srcOrd="3" destOrd="0" presId="urn:microsoft.com/office/officeart/2018/2/layout/IconCircleList"/>
    <dgm:cxn modelId="{0E8C26BC-56A0-4B82-895D-6F2514331A47}" type="presParOf" srcId="{6D27B932-A224-446B-9107-EC04F1737FD3}" destId="{089A3B03-1B16-4D47-9897-440026992998}" srcOrd="9" destOrd="0" presId="urn:microsoft.com/office/officeart/2018/2/layout/IconCircleList"/>
    <dgm:cxn modelId="{F031AF14-6D54-4B1B-807C-A5B622CA8D56}" type="presParOf" srcId="{6D27B932-A224-446B-9107-EC04F1737FD3}" destId="{13D9670F-2B3B-4F94-9753-9AECD17C1F2C}" srcOrd="10" destOrd="0" presId="urn:microsoft.com/office/officeart/2018/2/layout/IconCircleList"/>
    <dgm:cxn modelId="{72933ACE-7EB7-4D41-B8C3-DA11F3C64419}" type="presParOf" srcId="{13D9670F-2B3B-4F94-9753-9AECD17C1F2C}" destId="{47498CCC-B079-487D-AF31-3DF1F5E94B16}" srcOrd="0" destOrd="0" presId="urn:microsoft.com/office/officeart/2018/2/layout/IconCircleList"/>
    <dgm:cxn modelId="{C79F0FDA-C727-4B59-A299-CFDCB8D75382}" type="presParOf" srcId="{13D9670F-2B3B-4F94-9753-9AECD17C1F2C}" destId="{F734773C-F6D7-4DD1-9140-75BC5F52711E}" srcOrd="1" destOrd="0" presId="urn:microsoft.com/office/officeart/2018/2/layout/IconCircleList"/>
    <dgm:cxn modelId="{E27F5DDE-85D4-44A4-A7E4-74E359D6261C}" type="presParOf" srcId="{13D9670F-2B3B-4F94-9753-9AECD17C1F2C}" destId="{8D2F0E9B-E697-4CE1-ACBA-C21156606F43}" srcOrd="2" destOrd="0" presId="urn:microsoft.com/office/officeart/2018/2/layout/IconCircleList"/>
    <dgm:cxn modelId="{87FD2B67-F730-45E6-8E1B-0316373F8B3B}" type="presParOf" srcId="{13D9670F-2B3B-4F94-9753-9AECD17C1F2C}" destId="{E09D3FB6-D37E-4548-A82A-AD9922E3E45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A2034F-0C0C-4451-8172-8DF4E28A2FA0}">
      <dsp:nvSpPr>
        <dsp:cNvPr id="0" name=""/>
        <dsp:cNvSpPr/>
      </dsp:nvSpPr>
      <dsp:spPr>
        <a:xfrm>
          <a:off x="275992" y="843509"/>
          <a:ext cx="1319503" cy="1319503"/>
        </a:xfrm>
        <a:prstGeom prst="ellipse">
          <a:avLst/>
        </a:prstGeom>
        <a:solidFill>
          <a:srgbClr val="FCBD1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234BC7-C209-4194-A41A-DE69305D6993}">
      <dsp:nvSpPr>
        <dsp:cNvPr id="0" name=""/>
        <dsp:cNvSpPr/>
      </dsp:nvSpPr>
      <dsp:spPr>
        <a:xfrm>
          <a:off x="553088" y="1120605"/>
          <a:ext cx="765312" cy="7653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1449C-91D7-4786-93E5-DC5F174579EE}">
      <dsp:nvSpPr>
        <dsp:cNvPr id="0" name=""/>
        <dsp:cNvSpPr/>
      </dsp:nvSpPr>
      <dsp:spPr>
        <a:xfrm>
          <a:off x="1878246" y="843509"/>
          <a:ext cx="3110258" cy="1319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Set a routine. Schedule time for university/work/classes, as well as time for other roles/responsibilities that you hold</a:t>
          </a:r>
          <a:endParaRPr lang="en-US" sz="1800" kern="1200" dirty="0"/>
        </a:p>
      </dsp:txBody>
      <dsp:txXfrm>
        <a:off x="1878246" y="843509"/>
        <a:ext cx="3110258" cy="1319503"/>
      </dsp:txXfrm>
    </dsp:sp>
    <dsp:sp modelId="{F07409FC-86A9-4CB8-AA15-2B08D7416962}">
      <dsp:nvSpPr>
        <dsp:cNvPr id="0" name=""/>
        <dsp:cNvSpPr/>
      </dsp:nvSpPr>
      <dsp:spPr>
        <a:xfrm>
          <a:off x="5530443" y="843509"/>
          <a:ext cx="1319503" cy="1319503"/>
        </a:xfrm>
        <a:prstGeom prst="ellipse">
          <a:avLst/>
        </a:prstGeom>
        <a:solidFill>
          <a:srgbClr val="FFC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62E58-52C4-46CA-BBA2-9DB4D4F6E562}">
      <dsp:nvSpPr>
        <dsp:cNvPr id="0" name=""/>
        <dsp:cNvSpPr/>
      </dsp:nvSpPr>
      <dsp:spPr>
        <a:xfrm>
          <a:off x="5807539" y="1120605"/>
          <a:ext cx="765312" cy="7653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1F759-9025-45DE-99D9-3F0603BE2A7E}">
      <dsp:nvSpPr>
        <dsp:cNvPr id="0" name=""/>
        <dsp:cNvSpPr/>
      </dsp:nvSpPr>
      <dsp:spPr>
        <a:xfrm>
          <a:off x="7132698" y="843509"/>
          <a:ext cx="3110258" cy="1319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Take short breaks during the day.  Grab a drink and eat some nourishing food.   </a:t>
          </a:r>
          <a:endParaRPr lang="en-US" sz="1800" kern="1200" dirty="0"/>
        </a:p>
      </dsp:txBody>
      <dsp:txXfrm>
        <a:off x="7132698" y="843509"/>
        <a:ext cx="3110258" cy="1319503"/>
      </dsp:txXfrm>
    </dsp:sp>
    <dsp:sp modelId="{5A0E8990-687E-47FF-98E3-FD04DF40A8F9}">
      <dsp:nvSpPr>
        <dsp:cNvPr id="0" name=""/>
        <dsp:cNvSpPr/>
      </dsp:nvSpPr>
      <dsp:spPr>
        <a:xfrm>
          <a:off x="10784895" y="843509"/>
          <a:ext cx="1319503" cy="1319503"/>
        </a:xfrm>
        <a:prstGeom prst="ellipse">
          <a:avLst/>
        </a:prstGeom>
        <a:solidFill>
          <a:srgbClr val="DC3B4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B9EA14-CC69-4397-9374-EABA937E951D}">
      <dsp:nvSpPr>
        <dsp:cNvPr id="0" name=""/>
        <dsp:cNvSpPr/>
      </dsp:nvSpPr>
      <dsp:spPr>
        <a:xfrm>
          <a:off x="11061990" y="1120605"/>
          <a:ext cx="765312" cy="7653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7F0149-33E4-4D55-B2FC-A8E199DB9350}">
      <dsp:nvSpPr>
        <dsp:cNvPr id="0" name=""/>
        <dsp:cNvSpPr/>
      </dsp:nvSpPr>
      <dsp:spPr>
        <a:xfrm>
          <a:off x="12387149" y="843509"/>
          <a:ext cx="3110258" cy="1319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Take the time to go offline and do other things not related to University/work</a:t>
          </a:r>
          <a:endParaRPr lang="en-US" sz="1800" kern="1200" dirty="0"/>
        </a:p>
      </dsp:txBody>
      <dsp:txXfrm>
        <a:off x="12387149" y="843509"/>
        <a:ext cx="3110258" cy="1319503"/>
      </dsp:txXfrm>
    </dsp:sp>
    <dsp:sp modelId="{D3F56441-36B3-4768-9A1C-206DA6483B2A}">
      <dsp:nvSpPr>
        <dsp:cNvPr id="0" name=""/>
        <dsp:cNvSpPr/>
      </dsp:nvSpPr>
      <dsp:spPr>
        <a:xfrm>
          <a:off x="275992" y="3049066"/>
          <a:ext cx="1319503" cy="1319503"/>
        </a:xfrm>
        <a:prstGeom prst="ellipse">
          <a:avLst/>
        </a:prstGeom>
        <a:solidFill>
          <a:srgbClr val="DC3B4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E6DB12-36D9-4EC0-BEAC-FEED9CC7CCF0}">
      <dsp:nvSpPr>
        <dsp:cNvPr id="0" name=""/>
        <dsp:cNvSpPr/>
      </dsp:nvSpPr>
      <dsp:spPr>
        <a:xfrm>
          <a:off x="553088" y="3326162"/>
          <a:ext cx="765312" cy="7653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4254A2-0B43-4CCD-BDBE-F1915D82FE3E}">
      <dsp:nvSpPr>
        <dsp:cNvPr id="0" name=""/>
        <dsp:cNvSpPr/>
      </dsp:nvSpPr>
      <dsp:spPr>
        <a:xfrm>
          <a:off x="1878246" y="3049066"/>
          <a:ext cx="3110258" cy="1319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Practice mindfulness and take time for mentally-relaxing activities as well as activities that stimulate your creativity</a:t>
          </a:r>
          <a:endParaRPr lang="en-US" sz="1800" kern="1200" dirty="0"/>
        </a:p>
      </dsp:txBody>
      <dsp:txXfrm>
        <a:off x="1878246" y="3049066"/>
        <a:ext cx="3110258" cy="1319503"/>
      </dsp:txXfrm>
    </dsp:sp>
    <dsp:sp modelId="{2A33B708-3B2B-4086-B3B5-7A1B96213FD7}">
      <dsp:nvSpPr>
        <dsp:cNvPr id="0" name=""/>
        <dsp:cNvSpPr/>
      </dsp:nvSpPr>
      <dsp:spPr>
        <a:xfrm>
          <a:off x="5530443" y="3049066"/>
          <a:ext cx="1319503" cy="1319503"/>
        </a:xfrm>
        <a:prstGeom prst="ellipse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0EB2A-D431-460A-9F02-37E89A9DF8F7}">
      <dsp:nvSpPr>
        <dsp:cNvPr id="0" name=""/>
        <dsp:cNvSpPr/>
      </dsp:nvSpPr>
      <dsp:spPr>
        <a:xfrm>
          <a:off x="5807539" y="3326162"/>
          <a:ext cx="765312" cy="76531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A196D4-7D54-4A01-896A-6AC377A96F6A}">
      <dsp:nvSpPr>
        <dsp:cNvPr id="0" name=""/>
        <dsp:cNvSpPr/>
      </dsp:nvSpPr>
      <dsp:spPr>
        <a:xfrm>
          <a:off x="7132698" y="3049066"/>
          <a:ext cx="3110258" cy="1319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Go outside.  Cloud watch, take in your surroundings, be present in the moment</a:t>
          </a:r>
          <a:endParaRPr lang="en-US" sz="1800" kern="1200" dirty="0"/>
        </a:p>
      </dsp:txBody>
      <dsp:txXfrm>
        <a:off x="7132698" y="3049066"/>
        <a:ext cx="3110258" cy="1319503"/>
      </dsp:txXfrm>
    </dsp:sp>
    <dsp:sp modelId="{47498CCC-B079-487D-AF31-3DF1F5E94B16}">
      <dsp:nvSpPr>
        <dsp:cNvPr id="0" name=""/>
        <dsp:cNvSpPr/>
      </dsp:nvSpPr>
      <dsp:spPr>
        <a:xfrm>
          <a:off x="10784895" y="3049066"/>
          <a:ext cx="1319503" cy="1319503"/>
        </a:xfrm>
        <a:prstGeom prst="ellipse">
          <a:avLst/>
        </a:prstGeom>
        <a:solidFill>
          <a:srgbClr val="1D705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34773C-F6D7-4DD1-9140-75BC5F52711E}">
      <dsp:nvSpPr>
        <dsp:cNvPr id="0" name=""/>
        <dsp:cNvSpPr/>
      </dsp:nvSpPr>
      <dsp:spPr>
        <a:xfrm>
          <a:off x="11061990" y="3326162"/>
          <a:ext cx="765312" cy="76531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D3FB6-D37E-4548-A82A-AD9922E3E45D}">
      <dsp:nvSpPr>
        <dsp:cNvPr id="0" name=""/>
        <dsp:cNvSpPr/>
      </dsp:nvSpPr>
      <dsp:spPr>
        <a:xfrm>
          <a:off x="12387149" y="3049066"/>
          <a:ext cx="3110258" cy="1319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Exercise if you are able to.  This could just mean going for a walk, doing some stretches, gardening, walking the dog, or putting on some music and dancing</a:t>
          </a:r>
          <a:endParaRPr lang="en-US" sz="1800" kern="1200" dirty="0"/>
        </a:p>
      </dsp:txBody>
      <dsp:txXfrm>
        <a:off x="12387149" y="3049066"/>
        <a:ext cx="3110258" cy="1319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030A0-D25F-4A7B-B2B9-E43DE4125D40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6EC20-166B-46DC-9207-0BC26A7E6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27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Some activities may not a lot of planning, it can be 5 minutes with your feet up, having a warm drink or reading a book.  Some may take a lot more planning cost money- such as having a short-break or holiday. But it is important to recognise the benefits of self-care to you and others,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775476F-A808-1F46-A368-07984F6DA22E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622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1" i="0">
                <a:solidFill>
                  <a:srgbClr val="2020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1" i="0">
                <a:solidFill>
                  <a:srgbClr val="2020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233630" y="2604245"/>
            <a:ext cx="7511415" cy="556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F5F5E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400" b="1" i="0">
                <a:solidFill>
                  <a:srgbClr val="2020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5F5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3658" y="1830880"/>
            <a:ext cx="6440683" cy="100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1" i="0">
                <a:solidFill>
                  <a:srgbClr val="2020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38135" y="3805831"/>
            <a:ext cx="8211729" cy="6021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entalhealthandwellbeing@edgehill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entalhealthandwellbeing@edgehill.ac.u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gehill.ac.uk/departments/support/studentservices/wellbeing/healthcare-services/" TargetMode="External"/><Relationship Id="rId2" Type="http://schemas.openxmlformats.org/officeDocument/2006/relationships/hyperlink" Target="https://www.beaconprimarycare.org.uk/clinics-and-services/services/registering-with-the-practice/edge-hill-universit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hs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Zwhdz7_8RY?feature=oembed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atalystenquiries@edgehill.ac.uk" TargetMode="External"/><Relationship Id="rId2" Type="http://schemas.openxmlformats.org/officeDocument/2006/relationships/hyperlink" Target="mailto:mentalhealthandwellbeing@edgehill.ac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6634" y="530630"/>
            <a:ext cx="16281400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pc="690" noProof="0" dirty="0"/>
              <a:t>An Introduction to Mental Health and Wellbeing Support</a:t>
            </a:r>
            <a:endParaRPr lang="en-GB" spc="894" noProof="0" dirty="0"/>
          </a:p>
        </p:txBody>
      </p:sp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139350" y="2628900"/>
            <a:ext cx="6395085" cy="5934710"/>
            <a:chOff x="10223624" y="2338480"/>
            <a:chExt cx="6395085" cy="5934710"/>
          </a:xfrm>
        </p:grpSpPr>
        <p:sp>
          <p:nvSpPr>
            <p:cNvPr id="5" name="object 5"/>
            <p:cNvSpPr/>
            <p:nvPr/>
          </p:nvSpPr>
          <p:spPr>
            <a:xfrm>
              <a:off x="10684485" y="2338488"/>
              <a:ext cx="5934075" cy="5934710"/>
            </a:xfrm>
            <a:custGeom>
              <a:avLst/>
              <a:gdLst/>
              <a:ahLst/>
              <a:cxnLst/>
              <a:rect l="l" t="t" r="r" b="b"/>
              <a:pathLst>
                <a:path w="5934075" h="5934709">
                  <a:moveTo>
                    <a:pt x="1204353" y="3569208"/>
                  </a:moveTo>
                  <a:lnTo>
                    <a:pt x="1183474" y="3569208"/>
                  </a:lnTo>
                  <a:lnTo>
                    <a:pt x="1183474" y="4731817"/>
                  </a:lnTo>
                  <a:lnTo>
                    <a:pt x="1204353" y="4731817"/>
                  </a:lnTo>
                  <a:lnTo>
                    <a:pt x="1204353" y="3569208"/>
                  </a:lnTo>
                  <a:close/>
                </a:path>
                <a:path w="5934075" h="5934709">
                  <a:moveTo>
                    <a:pt x="1204353" y="20866"/>
                  </a:moveTo>
                  <a:lnTo>
                    <a:pt x="1183474" y="20866"/>
                  </a:lnTo>
                  <a:lnTo>
                    <a:pt x="1183474" y="1183474"/>
                  </a:lnTo>
                  <a:lnTo>
                    <a:pt x="1204353" y="1183474"/>
                  </a:lnTo>
                  <a:lnTo>
                    <a:pt x="1204353" y="20866"/>
                  </a:lnTo>
                  <a:close/>
                </a:path>
                <a:path w="5934075" h="5934709">
                  <a:moveTo>
                    <a:pt x="2385733" y="3569208"/>
                  </a:moveTo>
                  <a:lnTo>
                    <a:pt x="2366949" y="3569208"/>
                  </a:lnTo>
                  <a:lnTo>
                    <a:pt x="2366949" y="4731817"/>
                  </a:lnTo>
                  <a:lnTo>
                    <a:pt x="2385733" y="4731817"/>
                  </a:lnTo>
                  <a:lnTo>
                    <a:pt x="2385733" y="3569208"/>
                  </a:lnTo>
                  <a:close/>
                </a:path>
                <a:path w="5934075" h="5934709">
                  <a:moveTo>
                    <a:pt x="2385733" y="1204341"/>
                  </a:moveTo>
                  <a:lnTo>
                    <a:pt x="2364867" y="1204341"/>
                  </a:lnTo>
                  <a:lnTo>
                    <a:pt x="2364867" y="2366949"/>
                  </a:lnTo>
                  <a:lnTo>
                    <a:pt x="2385733" y="2366949"/>
                  </a:lnTo>
                  <a:lnTo>
                    <a:pt x="2385733" y="1204341"/>
                  </a:lnTo>
                  <a:close/>
                </a:path>
                <a:path w="5934075" h="5934709">
                  <a:moveTo>
                    <a:pt x="2385733" y="20866"/>
                  </a:moveTo>
                  <a:lnTo>
                    <a:pt x="2366949" y="20866"/>
                  </a:lnTo>
                  <a:lnTo>
                    <a:pt x="2366949" y="1183474"/>
                  </a:lnTo>
                  <a:lnTo>
                    <a:pt x="2385733" y="1183474"/>
                  </a:lnTo>
                  <a:lnTo>
                    <a:pt x="2385733" y="20866"/>
                  </a:lnTo>
                  <a:close/>
                </a:path>
                <a:path w="5934075" h="5934709">
                  <a:moveTo>
                    <a:pt x="3569208" y="3569208"/>
                  </a:moveTo>
                  <a:lnTo>
                    <a:pt x="3548342" y="3569208"/>
                  </a:lnTo>
                  <a:lnTo>
                    <a:pt x="3548342" y="4731817"/>
                  </a:lnTo>
                  <a:lnTo>
                    <a:pt x="3569208" y="4731817"/>
                  </a:lnTo>
                  <a:lnTo>
                    <a:pt x="3569208" y="3569208"/>
                  </a:lnTo>
                  <a:close/>
                </a:path>
                <a:path w="5934075" h="5934709">
                  <a:moveTo>
                    <a:pt x="3569208" y="1204341"/>
                  </a:moveTo>
                  <a:lnTo>
                    <a:pt x="3548342" y="1204341"/>
                  </a:lnTo>
                  <a:lnTo>
                    <a:pt x="3548342" y="2366949"/>
                  </a:lnTo>
                  <a:lnTo>
                    <a:pt x="3569208" y="2366949"/>
                  </a:lnTo>
                  <a:lnTo>
                    <a:pt x="3569208" y="1204341"/>
                  </a:lnTo>
                  <a:close/>
                </a:path>
                <a:path w="5934075" h="5934709">
                  <a:moveTo>
                    <a:pt x="3569208" y="20866"/>
                  </a:moveTo>
                  <a:lnTo>
                    <a:pt x="3548342" y="20866"/>
                  </a:lnTo>
                  <a:lnTo>
                    <a:pt x="3548342" y="1183474"/>
                  </a:lnTo>
                  <a:lnTo>
                    <a:pt x="3569208" y="1183474"/>
                  </a:lnTo>
                  <a:lnTo>
                    <a:pt x="3569208" y="20866"/>
                  </a:lnTo>
                  <a:close/>
                </a:path>
                <a:path w="5934075" h="5934709">
                  <a:moveTo>
                    <a:pt x="4750600" y="3569208"/>
                  </a:moveTo>
                  <a:lnTo>
                    <a:pt x="4731817" y="3569208"/>
                  </a:lnTo>
                  <a:lnTo>
                    <a:pt x="4731817" y="4731817"/>
                  </a:lnTo>
                  <a:lnTo>
                    <a:pt x="4750600" y="4731817"/>
                  </a:lnTo>
                  <a:lnTo>
                    <a:pt x="4750600" y="3569208"/>
                  </a:lnTo>
                  <a:close/>
                </a:path>
                <a:path w="5934075" h="5934709">
                  <a:moveTo>
                    <a:pt x="4750600" y="1204341"/>
                  </a:moveTo>
                  <a:lnTo>
                    <a:pt x="4731817" y="1204341"/>
                  </a:lnTo>
                  <a:lnTo>
                    <a:pt x="4731817" y="2366949"/>
                  </a:lnTo>
                  <a:lnTo>
                    <a:pt x="4750600" y="2366949"/>
                  </a:lnTo>
                  <a:lnTo>
                    <a:pt x="4750600" y="1204341"/>
                  </a:lnTo>
                  <a:close/>
                </a:path>
                <a:path w="5934075" h="5934709">
                  <a:moveTo>
                    <a:pt x="4750600" y="20866"/>
                  </a:moveTo>
                  <a:lnTo>
                    <a:pt x="4731817" y="20866"/>
                  </a:lnTo>
                  <a:lnTo>
                    <a:pt x="4731817" y="1183474"/>
                  </a:lnTo>
                  <a:lnTo>
                    <a:pt x="4750600" y="1183474"/>
                  </a:lnTo>
                  <a:lnTo>
                    <a:pt x="4750600" y="20866"/>
                  </a:lnTo>
                  <a:close/>
                </a:path>
                <a:path w="5934075" h="5934709">
                  <a:moveTo>
                    <a:pt x="5934075" y="3569208"/>
                  </a:moveTo>
                  <a:lnTo>
                    <a:pt x="5913209" y="3569208"/>
                  </a:lnTo>
                  <a:lnTo>
                    <a:pt x="5913209" y="4731817"/>
                  </a:lnTo>
                  <a:lnTo>
                    <a:pt x="5934075" y="4731817"/>
                  </a:lnTo>
                  <a:lnTo>
                    <a:pt x="5934075" y="3569208"/>
                  </a:lnTo>
                  <a:close/>
                </a:path>
                <a:path w="5934075" h="5934709">
                  <a:moveTo>
                    <a:pt x="5934075" y="1204341"/>
                  </a:moveTo>
                  <a:lnTo>
                    <a:pt x="5913209" y="1204341"/>
                  </a:lnTo>
                  <a:lnTo>
                    <a:pt x="5913209" y="2366949"/>
                  </a:lnTo>
                  <a:lnTo>
                    <a:pt x="5934075" y="2366949"/>
                  </a:lnTo>
                  <a:lnTo>
                    <a:pt x="5934075" y="1204341"/>
                  </a:lnTo>
                  <a:close/>
                </a:path>
                <a:path w="5934075" h="5934709">
                  <a:moveTo>
                    <a:pt x="5934075" y="20866"/>
                  </a:moveTo>
                  <a:lnTo>
                    <a:pt x="5913209" y="20866"/>
                  </a:lnTo>
                  <a:lnTo>
                    <a:pt x="5913209" y="1183474"/>
                  </a:lnTo>
                  <a:lnTo>
                    <a:pt x="5934075" y="1183474"/>
                  </a:lnTo>
                  <a:lnTo>
                    <a:pt x="5934075" y="20866"/>
                  </a:lnTo>
                  <a:close/>
                </a:path>
                <a:path w="5934075" h="5934709">
                  <a:moveTo>
                    <a:pt x="5934075" y="0"/>
                  </a:moveTo>
                  <a:lnTo>
                    <a:pt x="0" y="0"/>
                  </a:lnTo>
                  <a:lnTo>
                    <a:pt x="0" y="20320"/>
                  </a:lnTo>
                  <a:lnTo>
                    <a:pt x="0" y="1183640"/>
                  </a:lnTo>
                  <a:lnTo>
                    <a:pt x="0" y="5934710"/>
                  </a:lnTo>
                  <a:lnTo>
                    <a:pt x="5934075" y="5934710"/>
                  </a:lnTo>
                  <a:lnTo>
                    <a:pt x="5934075" y="4732020"/>
                  </a:lnTo>
                  <a:lnTo>
                    <a:pt x="5913209" y="4732020"/>
                  </a:lnTo>
                  <a:lnTo>
                    <a:pt x="5913209" y="4751070"/>
                  </a:lnTo>
                  <a:lnTo>
                    <a:pt x="5913209" y="5913120"/>
                  </a:lnTo>
                  <a:lnTo>
                    <a:pt x="4750600" y="5913120"/>
                  </a:lnTo>
                  <a:lnTo>
                    <a:pt x="4750600" y="4751070"/>
                  </a:lnTo>
                  <a:lnTo>
                    <a:pt x="5913209" y="4751070"/>
                  </a:lnTo>
                  <a:lnTo>
                    <a:pt x="5913209" y="4732020"/>
                  </a:lnTo>
                  <a:lnTo>
                    <a:pt x="4731817" y="4732020"/>
                  </a:lnTo>
                  <a:lnTo>
                    <a:pt x="4731817" y="4751070"/>
                  </a:lnTo>
                  <a:lnTo>
                    <a:pt x="4731817" y="5913120"/>
                  </a:lnTo>
                  <a:lnTo>
                    <a:pt x="3569208" y="5913120"/>
                  </a:lnTo>
                  <a:lnTo>
                    <a:pt x="3569208" y="4751070"/>
                  </a:lnTo>
                  <a:lnTo>
                    <a:pt x="4731817" y="4751070"/>
                  </a:lnTo>
                  <a:lnTo>
                    <a:pt x="4731817" y="4732020"/>
                  </a:lnTo>
                  <a:lnTo>
                    <a:pt x="3548342" y="4732020"/>
                  </a:lnTo>
                  <a:lnTo>
                    <a:pt x="3548342" y="4751070"/>
                  </a:lnTo>
                  <a:lnTo>
                    <a:pt x="3548342" y="5913120"/>
                  </a:lnTo>
                  <a:lnTo>
                    <a:pt x="2385733" y="5913120"/>
                  </a:lnTo>
                  <a:lnTo>
                    <a:pt x="2385733" y="4751070"/>
                  </a:lnTo>
                  <a:lnTo>
                    <a:pt x="3548342" y="4751070"/>
                  </a:lnTo>
                  <a:lnTo>
                    <a:pt x="3548342" y="4732020"/>
                  </a:lnTo>
                  <a:lnTo>
                    <a:pt x="2364867" y="4732020"/>
                  </a:lnTo>
                  <a:lnTo>
                    <a:pt x="2364867" y="4751070"/>
                  </a:lnTo>
                  <a:lnTo>
                    <a:pt x="2364867" y="5913120"/>
                  </a:lnTo>
                  <a:lnTo>
                    <a:pt x="1204353" y="5913120"/>
                  </a:lnTo>
                  <a:lnTo>
                    <a:pt x="1204353" y="4751070"/>
                  </a:lnTo>
                  <a:lnTo>
                    <a:pt x="2364867" y="4751070"/>
                  </a:lnTo>
                  <a:lnTo>
                    <a:pt x="2364867" y="4732020"/>
                  </a:lnTo>
                  <a:lnTo>
                    <a:pt x="1183474" y="4732020"/>
                  </a:lnTo>
                  <a:lnTo>
                    <a:pt x="1183474" y="4751070"/>
                  </a:lnTo>
                  <a:lnTo>
                    <a:pt x="1183474" y="5913120"/>
                  </a:lnTo>
                  <a:lnTo>
                    <a:pt x="20878" y="5913120"/>
                  </a:lnTo>
                  <a:lnTo>
                    <a:pt x="20878" y="4751070"/>
                  </a:lnTo>
                  <a:lnTo>
                    <a:pt x="1183474" y="4751070"/>
                  </a:lnTo>
                  <a:lnTo>
                    <a:pt x="1183474" y="4732020"/>
                  </a:lnTo>
                  <a:lnTo>
                    <a:pt x="20878" y="4732020"/>
                  </a:lnTo>
                  <a:lnTo>
                    <a:pt x="20878" y="3568700"/>
                  </a:lnTo>
                  <a:lnTo>
                    <a:pt x="5934075" y="3568700"/>
                  </a:lnTo>
                  <a:lnTo>
                    <a:pt x="5934075" y="3548380"/>
                  </a:lnTo>
                  <a:lnTo>
                    <a:pt x="20878" y="3548380"/>
                  </a:lnTo>
                  <a:lnTo>
                    <a:pt x="20878" y="2386330"/>
                  </a:lnTo>
                  <a:lnTo>
                    <a:pt x="1183474" y="2386330"/>
                  </a:lnTo>
                  <a:lnTo>
                    <a:pt x="1183474" y="3548342"/>
                  </a:lnTo>
                  <a:lnTo>
                    <a:pt x="1204353" y="3548342"/>
                  </a:lnTo>
                  <a:lnTo>
                    <a:pt x="1204353" y="2386330"/>
                  </a:lnTo>
                  <a:lnTo>
                    <a:pt x="2366949" y="2386330"/>
                  </a:lnTo>
                  <a:lnTo>
                    <a:pt x="2366949" y="3548342"/>
                  </a:lnTo>
                  <a:lnTo>
                    <a:pt x="2385733" y="3548342"/>
                  </a:lnTo>
                  <a:lnTo>
                    <a:pt x="2385733" y="2386330"/>
                  </a:lnTo>
                  <a:lnTo>
                    <a:pt x="3548342" y="2386330"/>
                  </a:lnTo>
                  <a:lnTo>
                    <a:pt x="3548342" y="3548342"/>
                  </a:lnTo>
                  <a:lnTo>
                    <a:pt x="3569208" y="3548342"/>
                  </a:lnTo>
                  <a:lnTo>
                    <a:pt x="3569208" y="2386330"/>
                  </a:lnTo>
                  <a:lnTo>
                    <a:pt x="4731817" y="2386330"/>
                  </a:lnTo>
                  <a:lnTo>
                    <a:pt x="4731817" y="3548342"/>
                  </a:lnTo>
                  <a:lnTo>
                    <a:pt x="4750600" y="3548342"/>
                  </a:lnTo>
                  <a:lnTo>
                    <a:pt x="4750600" y="2386330"/>
                  </a:lnTo>
                  <a:lnTo>
                    <a:pt x="5913209" y="2386330"/>
                  </a:lnTo>
                  <a:lnTo>
                    <a:pt x="5913209" y="3548342"/>
                  </a:lnTo>
                  <a:lnTo>
                    <a:pt x="5934075" y="3548342"/>
                  </a:lnTo>
                  <a:lnTo>
                    <a:pt x="5934075" y="2386330"/>
                  </a:lnTo>
                  <a:lnTo>
                    <a:pt x="5934075" y="2385733"/>
                  </a:lnTo>
                  <a:lnTo>
                    <a:pt x="5934075" y="2367280"/>
                  </a:lnTo>
                  <a:lnTo>
                    <a:pt x="1204353" y="2367280"/>
                  </a:lnTo>
                  <a:lnTo>
                    <a:pt x="1204353" y="2364867"/>
                  </a:lnTo>
                  <a:lnTo>
                    <a:pt x="1204353" y="2364740"/>
                  </a:lnTo>
                  <a:lnTo>
                    <a:pt x="1204353" y="1204341"/>
                  </a:lnTo>
                  <a:lnTo>
                    <a:pt x="1183474" y="1204341"/>
                  </a:lnTo>
                  <a:lnTo>
                    <a:pt x="1183474" y="2364740"/>
                  </a:lnTo>
                  <a:lnTo>
                    <a:pt x="20878" y="2364740"/>
                  </a:lnTo>
                  <a:lnTo>
                    <a:pt x="20878" y="1203960"/>
                  </a:lnTo>
                  <a:lnTo>
                    <a:pt x="5934075" y="1203960"/>
                  </a:lnTo>
                  <a:lnTo>
                    <a:pt x="5934075" y="1183640"/>
                  </a:lnTo>
                  <a:lnTo>
                    <a:pt x="20878" y="1183640"/>
                  </a:lnTo>
                  <a:lnTo>
                    <a:pt x="20878" y="20320"/>
                  </a:lnTo>
                  <a:lnTo>
                    <a:pt x="5934075" y="20320"/>
                  </a:lnTo>
                  <a:lnTo>
                    <a:pt x="5934075" y="0"/>
                  </a:lnTo>
                  <a:close/>
                </a:path>
              </a:pathLst>
            </a:custGeom>
            <a:solidFill>
              <a:srgbClr val="202020">
                <a:alpha val="97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365659" y="5967842"/>
              <a:ext cx="3274060" cy="1440815"/>
            </a:xfrm>
            <a:custGeom>
              <a:avLst/>
              <a:gdLst/>
              <a:ahLst/>
              <a:cxnLst/>
              <a:rect l="l" t="t" r="r" b="b"/>
              <a:pathLst>
                <a:path w="3274059" h="1440815">
                  <a:moveTo>
                    <a:pt x="3107524" y="1440547"/>
                  </a:moveTo>
                  <a:lnTo>
                    <a:pt x="0" y="675146"/>
                  </a:lnTo>
                  <a:lnTo>
                    <a:pt x="166291" y="0"/>
                  </a:lnTo>
                  <a:lnTo>
                    <a:pt x="3273817" y="765401"/>
                  </a:lnTo>
                  <a:lnTo>
                    <a:pt x="3107524" y="1440547"/>
                  </a:lnTo>
                  <a:close/>
                </a:path>
              </a:pathLst>
            </a:custGeom>
            <a:solidFill>
              <a:srgbClr val="FCBD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651776" y="3030791"/>
              <a:ext cx="2276475" cy="2276475"/>
            </a:xfrm>
            <a:custGeom>
              <a:avLst/>
              <a:gdLst/>
              <a:ahLst/>
              <a:cxnLst/>
              <a:rect l="l" t="t" r="r" b="b"/>
              <a:pathLst>
                <a:path w="2276475" h="2276475">
                  <a:moveTo>
                    <a:pt x="1013714" y="2276469"/>
                  </a:moveTo>
                  <a:lnTo>
                    <a:pt x="0" y="2276469"/>
                  </a:lnTo>
                  <a:lnTo>
                    <a:pt x="500" y="2228232"/>
                  </a:lnTo>
                  <a:lnTo>
                    <a:pt x="1997" y="2180239"/>
                  </a:lnTo>
                  <a:lnTo>
                    <a:pt x="4478" y="2132500"/>
                  </a:lnTo>
                  <a:lnTo>
                    <a:pt x="7935" y="2085027"/>
                  </a:lnTo>
                  <a:lnTo>
                    <a:pt x="12358" y="2037827"/>
                  </a:lnTo>
                  <a:lnTo>
                    <a:pt x="17736" y="1990912"/>
                  </a:lnTo>
                  <a:lnTo>
                    <a:pt x="24061" y="1944290"/>
                  </a:lnTo>
                  <a:lnTo>
                    <a:pt x="31321" y="1897973"/>
                  </a:lnTo>
                  <a:lnTo>
                    <a:pt x="39507" y="1851969"/>
                  </a:lnTo>
                  <a:lnTo>
                    <a:pt x="48610" y="1806289"/>
                  </a:lnTo>
                  <a:lnTo>
                    <a:pt x="58619" y="1760943"/>
                  </a:lnTo>
                  <a:lnTo>
                    <a:pt x="69525" y="1715940"/>
                  </a:lnTo>
                  <a:lnTo>
                    <a:pt x="81317" y="1671290"/>
                  </a:lnTo>
                  <a:lnTo>
                    <a:pt x="93986" y="1627003"/>
                  </a:lnTo>
                  <a:lnTo>
                    <a:pt x="107522" y="1583090"/>
                  </a:lnTo>
                  <a:lnTo>
                    <a:pt x="121914" y="1539559"/>
                  </a:lnTo>
                  <a:lnTo>
                    <a:pt x="137154" y="1496422"/>
                  </a:lnTo>
                  <a:lnTo>
                    <a:pt x="153231" y="1453686"/>
                  </a:lnTo>
                  <a:lnTo>
                    <a:pt x="170136" y="1411364"/>
                  </a:lnTo>
                  <a:lnTo>
                    <a:pt x="187858" y="1369464"/>
                  </a:lnTo>
                  <a:lnTo>
                    <a:pt x="206387" y="1327996"/>
                  </a:lnTo>
                  <a:lnTo>
                    <a:pt x="225715" y="1286970"/>
                  </a:lnTo>
                  <a:lnTo>
                    <a:pt x="245830" y="1246397"/>
                  </a:lnTo>
                  <a:lnTo>
                    <a:pt x="266723" y="1206285"/>
                  </a:lnTo>
                  <a:lnTo>
                    <a:pt x="288384" y="1166645"/>
                  </a:lnTo>
                  <a:lnTo>
                    <a:pt x="310804" y="1127487"/>
                  </a:lnTo>
                  <a:lnTo>
                    <a:pt x="333972" y="1088820"/>
                  </a:lnTo>
                  <a:lnTo>
                    <a:pt x="357878" y="1050655"/>
                  </a:lnTo>
                  <a:lnTo>
                    <a:pt x="382513" y="1013002"/>
                  </a:lnTo>
                  <a:lnTo>
                    <a:pt x="407866" y="975869"/>
                  </a:lnTo>
                  <a:lnTo>
                    <a:pt x="433929" y="939267"/>
                  </a:lnTo>
                  <a:lnTo>
                    <a:pt x="460690" y="903207"/>
                  </a:lnTo>
                  <a:lnTo>
                    <a:pt x="488141" y="867697"/>
                  </a:lnTo>
                  <a:lnTo>
                    <a:pt x="516270" y="832748"/>
                  </a:lnTo>
                  <a:lnTo>
                    <a:pt x="545069" y="798369"/>
                  </a:lnTo>
                  <a:lnTo>
                    <a:pt x="574528" y="764571"/>
                  </a:lnTo>
                  <a:lnTo>
                    <a:pt x="604636" y="731363"/>
                  </a:lnTo>
                  <a:lnTo>
                    <a:pt x="635384" y="698756"/>
                  </a:lnTo>
                  <a:lnTo>
                    <a:pt x="666761" y="666758"/>
                  </a:lnTo>
                  <a:lnTo>
                    <a:pt x="698759" y="635381"/>
                  </a:lnTo>
                  <a:lnTo>
                    <a:pt x="731367" y="604633"/>
                  </a:lnTo>
                  <a:lnTo>
                    <a:pt x="764574" y="574525"/>
                  </a:lnTo>
                  <a:lnTo>
                    <a:pt x="798373" y="545067"/>
                  </a:lnTo>
                  <a:lnTo>
                    <a:pt x="832751" y="516268"/>
                  </a:lnTo>
                  <a:lnTo>
                    <a:pt x="867700" y="488138"/>
                  </a:lnTo>
                  <a:lnTo>
                    <a:pt x="903210" y="460688"/>
                  </a:lnTo>
                  <a:lnTo>
                    <a:pt x="939271" y="433927"/>
                  </a:lnTo>
                  <a:lnTo>
                    <a:pt x="975873" y="407864"/>
                  </a:lnTo>
                  <a:lnTo>
                    <a:pt x="1013005" y="382511"/>
                  </a:lnTo>
                  <a:lnTo>
                    <a:pt x="1050659" y="357876"/>
                  </a:lnTo>
                  <a:lnTo>
                    <a:pt x="1088825" y="333970"/>
                  </a:lnTo>
                  <a:lnTo>
                    <a:pt x="1127491" y="310802"/>
                  </a:lnTo>
                  <a:lnTo>
                    <a:pt x="1166650" y="288383"/>
                  </a:lnTo>
                  <a:lnTo>
                    <a:pt x="1206289" y="266722"/>
                  </a:lnTo>
                  <a:lnTo>
                    <a:pt x="1246401" y="245829"/>
                  </a:lnTo>
                  <a:lnTo>
                    <a:pt x="1286975" y="225714"/>
                  </a:lnTo>
                  <a:lnTo>
                    <a:pt x="1328001" y="206386"/>
                  </a:lnTo>
                  <a:lnTo>
                    <a:pt x="1369468" y="187857"/>
                  </a:lnTo>
                  <a:lnTo>
                    <a:pt x="1411369" y="170135"/>
                  </a:lnTo>
                  <a:lnTo>
                    <a:pt x="1453691" y="153231"/>
                  </a:lnTo>
                  <a:lnTo>
                    <a:pt x="1496427" y="137154"/>
                  </a:lnTo>
                  <a:lnTo>
                    <a:pt x="1539564" y="121914"/>
                  </a:lnTo>
                  <a:lnTo>
                    <a:pt x="1583095" y="107521"/>
                  </a:lnTo>
                  <a:lnTo>
                    <a:pt x="1627009" y="93985"/>
                  </a:lnTo>
                  <a:lnTo>
                    <a:pt x="1671295" y="81317"/>
                  </a:lnTo>
                  <a:lnTo>
                    <a:pt x="1715945" y="69524"/>
                  </a:lnTo>
                  <a:lnTo>
                    <a:pt x="1760948" y="58619"/>
                  </a:lnTo>
                  <a:lnTo>
                    <a:pt x="1806295" y="48610"/>
                  </a:lnTo>
                  <a:lnTo>
                    <a:pt x="1851975" y="39507"/>
                  </a:lnTo>
                  <a:lnTo>
                    <a:pt x="1897978" y="31321"/>
                  </a:lnTo>
                  <a:lnTo>
                    <a:pt x="1944296" y="24061"/>
                  </a:lnTo>
                  <a:lnTo>
                    <a:pt x="1990917" y="17736"/>
                  </a:lnTo>
                  <a:lnTo>
                    <a:pt x="2037833" y="12358"/>
                  </a:lnTo>
                  <a:lnTo>
                    <a:pt x="2085032" y="7935"/>
                  </a:lnTo>
                  <a:lnTo>
                    <a:pt x="2132506" y="4478"/>
                  </a:lnTo>
                  <a:lnTo>
                    <a:pt x="2180244" y="1997"/>
                  </a:lnTo>
                  <a:lnTo>
                    <a:pt x="2228237" y="500"/>
                  </a:lnTo>
                  <a:lnTo>
                    <a:pt x="2276475" y="0"/>
                  </a:lnTo>
                  <a:lnTo>
                    <a:pt x="2276475" y="1013703"/>
                  </a:lnTo>
                  <a:lnTo>
                    <a:pt x="2228039" y="1014614"/>
                  </a:lnTo>
                  <a:lnTo>
                    <a:pt x="2180064" y="1017328"/>
                  </a:lnTo>
                  <a:lnTo>
                    <a:pt x="2132583" y="1021811"/>
                  </a:lnTo>
                  <a:lnTo>
                    <a:pt x="2085628" y="1028031"/>
                  </a:lnTo>
                  <a:lnTo>
                    <a:pt x="2039233" y="1035954"/>
                  </a:lnTo>
                  <a:lnTo>
                    <a:pt x="1993430" y="1045548"/>
                  </a:lnTo>
                  <a:lnTo>
                    <a:pt x="1948251" y="1056781"/>
                  </a:lnTo>
                  <a:lnTo>
                    <a:pt x="1903730" y="1069619"/>
                  </a:lnTo>
                  <a:lnTo>
                    <a:pt x="1859899" y="1084031"/>
                  </a:lnTo>
                  <a:lnTo>
                    <a:pt x="1816791" y="1099982"/>
                  </a:lnTo>
                  <a:lnTo>
                    <a:pt x="1774438" y="1117442"/>
                  </a:lnTo>
                  <a:lnTo>
                    <a:pt x="1732873" y="1136376"/>
                  </a:lnTo>
                  <a:lnTo>
                    <a:pt x="1692129" y="1156752"/>
                  </a:lnTo>
                  <a:lnTo>
                    <a:pt x="1652239" y="1178538"/>
                  </a:lnTo>
                  <a:lnTo>
                    <a:pt x="1613235" y="1201701"/>
                  </a:lnTo>
                  <a:lnTo>
                    <a:pt x="1575150" y="1226208"/>
                  </a:lnTo>
                  <a:lnTo>
                    <a:pt x="1538016" y="1252026"/>
                  </a:lnTo>
                  <a:lnTo>
                    <a:pt x="1501867" y="1279123"/>
                  </a:lnTo>
                  <a:lnTo>
                    <a:pt x="1466736" y="1307466"/>
                  </a:lnTo>
                  <a:lnTo>
                    <a:pt x="1432653" y="1337022"/>
                  </a:lnTo>
                  <a:lnTo>
                    <a:pt x="1399654" y="1367758"/>
                  </a:lnTo>
                  <a:lnTo>
                    <a:pt x="1367769" y="1399643"/>
                  </a:lnTo>
                  <a:lnTo>
                    <a:pt x="1337033" y="1432643"/>
                  </a:lnTo>
                  <a:lnTo>
                    <a:pt x="1307476" y="1466725"/>
                  </a:lnTo>
                  <a:lnTo>
                    <a:pt x="1279134" y="1501857"/>
                  </a:lnTo>
                  <a:lnTo>
                    <a:pt x="1252037" y="1538006"/>
                  </a:lnTo>
                  <a:lnTo>
                    <a:pt x="1226219" y="1575140"/>
                  </a:lnTo>
                  <a:lnTo>
                    <a:pt x="1201712" y="1613225"/>
                  </a:lnTo>
                  <a:lnTo>
                    <a:pt x="1178549" y="1652229"/>
                  </a:lnTo>
                  <a:lnTo>
                    <a:pt x="1156764" y="1692120"/>
                  </a:lnTo>
                  <a:lnTo>
                    <a:pt x="1136387" y="1732864"/>
                  </a:lnTo>
                  <a:lnTo>
                    <a:pt x="1117453" y="1774429"/>
                  </a:lnTo>
                  <a:lnTo>
                    <a:pt x="1099994" y="1816782"/>
                  </a:lnTo>
                  <a:lnTo>
                    <a:pt x="1084042" y="1859891"/>
                  </a:lnTo>
                  <a:lnTo>
                    <a:pt x="1069631" y="1903722"/>
                  </a:lnTo>
                  <a:lnTo>
                    <a:pt x="1056792" y="1948243"/>
                  </a:lnTo>
                  <a:lnTo>
                    <a:pt x="1045559" y="1993422"/>
                  </a:lnTo>
                  <a:lnTo>
                    <a:pt x="1035965" y="2039226"/>
                  </a:lnTo>
                  <a:lnTo>
                    <a:pt x="1028042" y="2085621"/>
                  </a:lnTo>
                  <a:lnTo>
                    <a:pt x="1021822" y="2132576"/>
                  </a:lnTo>
                  <a:lnTo>
                    <a:pt x="1017339" y="2180057"/>
                  </a:lnTo>
                  <a:lnTo>
                    <a:pt x="1014626" y="2228033"/>
                  </a:lnTo>
                  <a:lnTo>
                    <a:pt x="1013714" y="2276469"/>
                  </a:lnTo>
                  <a:close/>
                </a:path>
              </a:pathLst>
            </a:custGeom>
            <a:solidFill>
              <a:srgbClr val="DC3B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751242" y="5716283"/>
              <a:ext cx="2171700" cy="2171700"/>
            </a:xfrm>
            <a:custGeom>
              <a:avLst/>
              <a:gdLst/>
              <a:ahLst/>
              <a:cxnLst/>
              <a:rect l="l" t="t" r="r" b="b"/>
              <a:pathLst>
                <a:path w="2171700" h="2171700">
                  <a:moveTo>
                    <a:pt x="1085850" y="2171700"/>
                  </a:moveTo>
                  <a:lnTo>
                    <a:pt x="979436" y="2166451"/>
                  </a:lnTo>
                  <a:lnTo>
                    <a:pt x="873988" y="2150827"/>
                  </a:lnTo>
                  <a:lnTo>
                    <a:pt x="770651" y="2124948"/>
                  </a:lnTo>
                  <a:lnTo>
                    <a:pt x="670331" y="2089054"/>
                  </a:lnTo>
                  <a:lnTo>
                    <a:pt x="573992" y="2043509"/>
                  </a:lnTo>
                  <a:lnTo>
                    <a:pt x="482600" y="1988673"/>
                  </a:lnTo>
                  <a:lnTo>
                    <a:pt x="396998" y="1925212"/>
                  </a:lnTo>
                  <a:lnTo>
                    <a:pt x="318033" y="1853666"/>
                  </a:lnTo>
                  <a:lnTo>
                    <a:pt x="246487" y="1774701"/>
                  </a:lnTo>
                  <a:lnTo>
                    <a:pt x="183026" y="1689100"/>
                  </a:lnTo>
                  <a:lnTo>
                    <a:pt x="128190" y="1597707"/>
                  </a:lnTo>
                  <a:lnTo>
                    <a:pt x="82645" y="1501368"/>
                  </a:lnTo>
                  <a:lnTo>
                    <a:pt x="46751" y="1401048"/>
                  </a:lnTo>
                  <a:lnTo>
                    <a:pt x="20872" y="1297711"/>
                  </a:lnTo>
                  <a:lnTo>
                    <a:pt x="5248" y="1192263"/>
                  </a:lnTo>
                  <a:lnTo>
                    <a:pt x="0" y="1085850"/>
                  </a:lnTo>
                  <a:lnTo>
                    <a:pt x="5248" y="979436"/>
                  </a:lnTo>
                  <a:lnTo>
                    <a:pt x="20872" y="873988"/>
                  </a:lnTo>
                  <a:lnTo>
                    <a:pt x="46751" y="770651"/>
                  </a:lnTo>
                  <a:lnTo>
                    <a:pt x="82645" y="670331"/>
                  </a:lnTo>
                  <a:lnTo>
                    <a:pt x="128190" y="573992"/>
                  </a:lnTo>
                  <a:lnTo>
                    <a:pt x="183026" y="482600"/>
                  </a:lnTo>
                  <a:lnTo>
                    <a:pt x="246487" y="396998"/>
                  </a:lnTo>
                  <a:lnTo>
                    <a:pt x="318033" y="318033"/>
                  </a:lnTo>
                  <a:lnTo>
                    <a:pt x="396998" y="246487"/>
                  </a:lnTo>
                  <a:lnTo>
                    <a:pt x="482600" y="183026"/>
                  </a:lnTo>
                  <a:lnTo>
                    <a:pt x="573992" y="128190"/>
                  </a:lnTo>
                  <a:lnTo>
                    <a:pt x="670331" y="82645"/>
                  </a:lnTo>
                  <a:lnTo>
                    <a:pt x="770651" y="46751"/>
                  </a:lnTo>
                  <a:lnTo>
                    <a:pt x="873988" y="20872"/>
                  </a:lnTo>
                  <a:lnTo>
                    <a:pt x="979436" y="5248"/>
                  </a:lnTo>
                  <a:lnTo>
                    <a:pt x="1085850" y="0"/>
                  </a:lnTo>
                  <a:lnTo>
                    <a:pt x="1192263" y="5248"/>
                  </a:lnTo>
                  <a:lnTo>
                    <a:pt x="1297711" y="20872"/>
                  </a:lnTo>
                  <a:lnTo>
                    <a:pt x="1401048" y="46751"/>
                  </a:lnTo>
                  <a:lnTo>
                    <a:pt x="1501368" y="82645"/>
                  </a:lnTo>
                  <a:lnTo>
                    <a:pt x="1597707" y="128190"/>
                  </a:lnTo>
                  <a:lnTo>
                    <a:pt x="1689100" y="183026"/>
                  </a:lnTo>
                  <a:lnTo>
                    <a:pt x="1774701" y="246487"/>
                  </a:lnTo>
                  <a:lnTo>
                    <a:pt x="1853666" y="318033"/>
                  </a:lnTo>
                  <a:lnTo>
                    <a:pt x="1925212" y="396998"/>
                  </a:lnTo>
                  <a:lnTo>
                    <a:pt x="1988673" y="482600"/>
                  </a:lnTo>
                  <a:lnTo>
                    <a:pt x="2043509" y="573992"/>
                  </a:lnTo>
                  <a:lnTo>
                    <a:pt x="2089054" y="670331"/>
                  </a:lnTo>
                  <a:lnTo>
                    <a:pt x="2124948" y="770651"/>
                  </a:lnTo>
                  <a:lnTo>
                    <a:pt x="2150827" y="873988"/>
                  </a:lnTo>
                  <a:lnTo>
                    <a:pt x="2166451" y="979436"/>
                  </a:lnTo>
                  <a:lnTo>
                    <a:pt x="2171700" y="1085850"/>
                  </a:lnTo>
                  <a:lnTo>
                    <a:pt x="2166451" y="1192263"/>
                  </a:lnTo>
                  <a:lnTo>
                    <a:pt x="2150827" y="1297711"/>
                  </a:lnTo>
                  <a:lnTo>
                    <a:pt x="2124948" y="1401048"/>
                  </a:lnTo>
                  <a:lnTo>
                    <a:pt x="2089054" y="1501368"/>
                  </a:lnTo>
                  <a:lnTo>
                    <a:pt x="2043509" y="1597707"/>
                  </a:lnTo>
                  <a:lnTo>
                    <a:pt x="1988673" y="1689100"/>
                  </a:lnTo>
                  <a:lnTo>
                    <a:pt x="1925212" y="1774701"/>
                  </a:lnTo>
                  <a:lnTo>
                    <a:pt x="1853666" y="1853666"/>
                  </a:lnTo>
                  <a:lnTo>
                    <a:pt x="1774701" y="1925212"/>
                  </a:lnTo>
                  <a:lnTo>
                    <a:pt x="1689100" y="1988673"/>
                  </a:lnTo>
                  <a:lnTo>
                    <a:pt x="1597707" y="2043509"/>
                  </a:lnTo>
                  <a:lnTo>
                    <a:pt x="1501368" y="2089054"/>
                  </a:lnTo>
                  <a:lnTo>
                    <a:pt x="1401048" y="2124948"/>
                  </a:lnTo>
                  <a:lnTo>
                    <a:pt x="1297711" y="2150827"/>
                  </a:lnTo>
                  <a:lnTo>
                    <a:pt x="1192263" y="2166451"/>
                  </a:lnTo>
                  <a:lnTo>
                    <a:pt x="1085850" y="2171700"/>
                  </a:lnTo>
                  <a:close/>
                </a:path>
              </a:pathLst>
            </a:custGeom>
            <a:solidFill>
              <a:srgbClr val="FF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223624" y="3544389"/>
              <a:ext cx="2861945" cy="2171700"/>
            </a:xfrm>
            <a:custGeom>
              <a:avLst/>
              <a:gdLst/>
              <a:ahLst/>
              <a:cxnLst/>
              <a:rect l="l" t="t" r="r" b="b"/>
              <a:pathLst>
                <a:path w="2861944" h="2171700">
                  <a:moveTo>
                    <a:pt x="845538" y="155244"/>
                  </a:moveTo>
                  <a:lnTo>
                    <a:pt x="888881" y="134780"/>
                  </a:lnTo>
                  <a:lnTo>
                    <a:pt x="932535" y="115805"/>
                  </a:lnTo>
                  <a:lnTo>
                    <a:pt x="976469" y="98308"/>
                  </a:lnTo>
                  <a:lnTo>
                    <a:pt x="1020655" y="82281"/>
                  </a:lnTo>
                  <a:lnTo>
                    <a:pt x="1065062" y="67711"/>
                  </a:lnTo>
                  <a:lnTo>
                    <a:pt x="1109661" y="54590"/>
                  </a:lnTo>
                  <a:lnTo>
                    <a:pt x="1154424" y="42907"/>
                  </a:lnTo>
                  <a:lnTo>
                    <a:pt x="1199320" y="32651"/>
                  </a:lnTo>
                  <a:lnTo>
                    <a:pt x="1244321" y="23814"/>
                  </a:lnTo>
                  <a:lnTo>
                    <a:pt x="1289396" y="16385"/>
                  </a:lnTo>
                  <a:lnTo>
                    <a:pt x="1334518" y="10353"/>
                  </a:lnTo>
                  <a:lnTo>
                    <a:pt x="1379656" y="5709"/>
                  </a:lnTo>
                  <a:lnTo>
                    <a:pt x="1424781" y="2442"/>
                  </a:lnTo>
                  <a:lnTo>
                    <a:pt x="1469863" y="542"/>
                  </a:lnTo>
                  <a:lnTo>
                    <a:pt x="1514874" y="0"/>
                  </a:lnTo>
                  <a:lnTo>
                    <a:pt x="1559784" y="804"/>
                  </a:lnTo>
                  <a:lnTo>
                    <a:pt x="1604564" y="2946"/>
                  </a:lnTo>
                  <a:lnTo>
                    <a:pt x="1649184" y="6414"/>
                  </a:lnTo>
                  <a:lnTo>
                    <a:pt x="1693615" y="11199"/>
                  </a:lnTo>
                  <a:lnTo>
                    <a:pt x="1737828" y="17290"/>
                  </a:lnTo>
                  <a:lnTo>
                    <a:pt x="1781793" y="24678"/>
                  </a:lnTo>
                  <a:lnTo>
                    <a:pt x="1825481" y="33352"/>
                  </a:lnTo>
                  <a:lnTo>
                    <a:pt x="1868863" y="43303"/>
                  </a:lnTo>
                  <a:lnTo>
                    <a:pt x="1911908" y="54519"/>
                  </a:lnTo>
                  <a:lnTo>
                    <a:pt x="1954589" y="66992"/>
                  </a:lnTo>
                  <a:lnTo>
                    <a:pt x="1996876" y="80710"/>
                  </a:lnTo>
                  <a:lnTo>
                    <a:pt x="2038739" y="95664"/>
                  </a:lnTo>
                  <a:lnTo>
                    <a:pt x="2080148" y="111844"/>
                  </a:lnTo>
                  <a:lnTo>
                    <a:pt x="2121076" y="129239"/>
                  </a:lnTo>
                  <a:lnTo>
                    <a:pt x="2161491" y="147839"/>
                  </a:lnTo>
                  <a:lnTo>
                    <a:pt x="2201366" y="167635"/>
                  </a:lnTo>
                  <a:lnTo>
                    <a:pt x="2240670" y="188615"/>
                  </a:lnTo>
                  <a:lnTo>
                    <a:pt x="2279374" y="210771"/>
                  </a:lnTo>
                  <a:lnTo>
                    <a:pt x="2317449" y="234092"/>
                  </a:lnTo>
                  <a:lnTo>
                    <a:pt x="2354866" y="258567"/>
                  </a:lnTo>
                  <a:lnTo>
                    <a:pt x="2391595" y="284187"/>
                  </a:lnTo>
                  <a:lnTo>
                    <a:pt x="2427607" y="310941"/>
                  </a:lnTo>
                  <a:lnTo>
                    <a:pt x="2462872" y="338820"/>
                  </a:lnTo>
                  <a:lnTo>
                    <a:pt x="2497362" y="367813"/>
                  </a:lnTo>
                  <a:lnTo>
                    <a:pt x="2531046" y="397910"/>
                  </a:lnTo>
                  <a:lnTo>
                    <a:pt x="2563896" y="429101"/>
                  </a:lnTo>
                  <a:lnTo>
                    <a:pt x="2595882" y="461376"/>
                  </a:lnTo>
                  <a:lnTo>
                    <a:pt x="2626975" y="494725"/>
                  </a:lnTo>
                  <a:lnTo>
                    <a:pt x="2657145" y="529137"/>
                  </a:lnTo>
                  <a:lnTo>
                    <a:pt x="2686364" y="564603"/>
                  </a:lnTo>
                  <a:lnTo>
                    <a:pt x="2714601" y="601112"/>
                  </a:lnTo>
                  <a:lnTo>
                    <a:pt x="2741828" y="638655"/>
                  </a:lnTo>
                  <a:lnTo>
                    <a:pt x="2768015" y="677221"/>
                  </a:lnTo>
                  <a:lnTo>
                    <a:pt x="2793133" y="716800"/>
                  </a:lnTo>
                  <a:lnTo>
                    <a:pt x="2817152" y="757381"/>
                  </a:lnTo>
                  <a:lnTo>
                    <a:pt x="2840043" y="798956"/>
                  </a:lnTo>
                  <a:lnTo>
                    <a:pt x="2861776" y="841511"/>
                  </a:lnTo>
                  <a:lnTo>
                    <a:pt x="154117" y="2171630"/>
                  </a:lnTo>
                  <a:lnTo>
                    <a:pt x="133720" y="2128417"/>
                  </a:lnTo>
                  <a:lnTo>
                    <a:pt x="114813" y="2084886"/>
                  </a:lnTo>
                  <a:lnTo>
                    <a:pt x="97386" y="2041066"/>
                  </a:lnTo>
                  <a:lnTo>
                    <a:pt x="81428" y="1996988"/>
                  </a:lnTo>
                  <a:lnTo>
                    <a:pt x="66930" y="1952680"/>
                  </a:lnTo>
                  <a:lnTo>
                    <a:pt x="53881" y="1908172"/>
                  </a:lnTo>
                  <a:lnTo>
                    <a:pt x="42272" y="1863495"/>
                  </a:lnTo>
                  <a:lnTo>
                    <a:pt x="32091" y="1818676"/>
                  </a:lnTo>
                  <a:lnTo>
                    <a:pt x="23330" y="1773747"/>
                  </a:lnTo>
                  <a:lnTo>
                    <a:pt x="15978" y="1728735"/>
                  </a:lnTo>
                  <a:lnTo>
                    <a:pt x="10025" y="1683672"/>
                  </a:lnTo>
                  <a:lnTo>
                    <a:pt x="5461" y="1638586"/>
                  </a:lnTo>
                  <a:lnTo>
                    <a:pt x="2275" y="1593506"/>
                  </a:lnTo>
                  <a:lnTo>
                    <a:pt x="458" y="1548463"/>
                  </a:lnTo>
                  <a:lnTo>
                    <a:pt x="0" y="1503486"/>
                  </a:lnTo>
                  <a:lnTo>
                    <a:pt x="889" y="1458604"/>
                  </a:lnTo>
                  <a:lnTo>
                    <a:pt x="3117" y="1413847"/>
                  </a:lnTo>
                  <a:lnTo>
                    <a:pt x="6673" y="1369244"/>
                  </a:lnTo>
                  <a:lnTo>
                    <a:pt x="11547" y="1324825"/>
                  </a:lnTo>
                  <a:lnTo>
                    <a:pt x="17728" y="1280620"/>
                  </a:lnTo>
                  <a:lnTo>
                    <a:pt x="25208" y="1236657"/>
                  </a:lnTo>
                  <a:lnTo>
                    <a:pt x="33975" y="1192966"/>
                  </a:lnTo>
                  <a:lnTo>
                    <a:pt x="44019" y="1149578"/>
                  </a:lnTo>
                  <a:lnTo>
                    <a:pt x="55331" y="1106521"/>
                  </a:lnTo>
                  <a:lnTo>
                    <a:pt x="67900" y="1063825"/>
                  </a:lnTo>
                  <a:lnTo>
                    <a:pt x="81716" y="1021519"/>
                  </a:lnTo>
                  <a:lnTo>
                    <a:pt x="96769" y="979633"/>
                  </a:lnTo>
                  <a:lnTo>
                    <a:pt x="113049" y="938196"/>
                  </a:lnTo>
                  <a:lnTo>
                    <a:pt x="130546" y="897238"/>
                  </a:lnTo>
                  <a:lnTo>
                    <a:pt x="149250" y="856789"/>
                  </a:lnTo>
                  <a:lnTo>
                    <a:pt x="169150" y="816878"/>
                  </a:lnTo>
                  <a:lnTo>
                    <a:pt x="190237" y="777533"/>
                  </a:lnTo>
                  <a:lnTo>
                    <a:pt x="212499" y="738786"/>
                  </a:lnTo>
                  <a:lnTo>
                    <a:pt x="235928" y="700666"/>
                  </a:lnTo>
                  <a:lnTo>
                    <a:pt x="260514" y="663201"/>
                  </a:lnTo>
                  <a:lnTo>
                    <a:pt x="286245" y="626421"/>
                  </a:lnTo>
                  <a:lnTo>
                    <a:pt x="313112" y="590357"/>
                  </a:lnTo>
                  <a:lnTo>
                    <a:pt x="341104" y="555037"/>
                  </a:lnTo>
                  <a:lnTo>
                    <a:pt x="370213" y="520491"/>
                  </a:lnTo>
                  <a:lnTo>
                    <a:pt x="400426" y="486748"/>
                  </a:lnTo>
                  <a:lnTo>
                    <a:pt x="431735" y="453838"/>
                  </a:lnTo>
                  <a:lnTo>
                    <a:pt x="464130" y="421791"/>
                  </a:lnTo>
                  <a:lnTo>
                    <a:pt x="497599" y="390636"/>
                  </a:lnTo>
                  <a:lnTo>
                    <a:pt x="532134" y="360402"/>
                  </a:lnTo>
                  <a:lnTo>
                    <a:pt x="567724" y="331119"/>
                  </a:lnTo>
                  <a:lnTo>
                    <a:pt x="604358" y="302816"/>
                  </a:lnTo>
                  <a:lnTo>
                    <a:pt x="642027" y="275524"/>
                  </a:lnTo>
                  <a:lnTo>
                    <a:pt x="680720" y="249271"/>
                  </a:lnTo>
                  <a:lnTo>
                    <a:pt x="720428" y="224087"/>
                  </a:lnTo>
                  <a:lnTo>
                    <a:pt x="761140" y="200001"/>
                  </a:lnTo>
                  <a:lnTo>
                    <a:pt x="802847" y="177044"/>
                  </a:lnTo>
                  <a:lnTo>
                    <a:pt x="845538" y="155244"/>
                  </a:lnTo>
                  <a:close/>
                </a:path>
              </a:pathLst>
            </a:custGeom>
            <a:solidFill>
              <a:srgbClr val="1D7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510A684D-C611-D587-7978-46D361A01AE5}"/>
              </a:ext>
            </a:extLst>
          </p:cNvPr>
          <p:cNvSpPr txBox="1"/>
          <p:nvPr/>
        </p:nvSpPr>
        <p:spPr>
          <a:xfrm>
            <a:off x="623222" y="2876366"/>
            <a:ext cx="951612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sz="3200" dirty="0">
                <a:latin typeface="Trebuchet MS" panose="020B0603020202020204" pitchFamily="34" charset="0"/>
              </a:rPr>
              <a:t>About the team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sz="3200" dirty="0">
                <a:latin typeface="Trebuchet MS" panose="020B0603020202020204" pitchFamily="34" charset="0"/>
              </a:rPr>
              <a:t>What Support is Available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sz="3200" dirty="0">
                <a:latin typeface="Trebuchet MS" panose="020B0603020202020204" pitchFamily="34" charset="0"/>
              </a:rPr>
              <a:t>How to Book an Appointment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sz="3200" dirty="0">
                <a:latin typeface="Trebuchet MS" panose="020B0603020202020204" pitchFamily="34" charset="0"/>
              </a:rPr>
              <a:t>Local Health Services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sz="3200" dirty="0">
                <a:latin typeface="Trebuchet MS" panose="020B0603020202020204" pitchFamily="34" charset="0"/>
              </a:rPr>
              <a:t>Togetherall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sz="3200" dirty="0">
                <a:latin typeface="Trebuchet MS" panose="020B0603020202020204" pitchFamily="34" charset="0"/>
              </a:rPr>
              <a:t>Self-Care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sz="3200" dirty="0">
                <a:latin typeface="Trebuchet MS" panose="020B0603020202020204" pitchFamily="34" charset="0"/>
              </a:rPr>
              <a:t>Let Us Know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GB" sz="3200" dirty="0">
                <a:latin typeface="Trebuchet MS" panose="020B0603020202020204" pitchFamily="34" charset="0"/>
              </a:rPr>
              <a:t>Useful Contacts</a:t>
            </a:r>
          </a:p>
          <a:p>
            <a:pPr marL="342900" indent="-342900">
              <a:buAutoNum type="arabicParenR"/>
            </a:pP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69994" y="7337418"/>
            <a:ext cx="1304925" cy="1304925"/>
          </a:xfrm>
          <a:custGeom>
            <a:avLst/>
            <a:gdLst/>
            <a:ahLst/>
            <a:cxnLst/>
            <a:rect l="l" t="t" r="r" b="b"/>
            <a:pathLst>
              <a:path w="1304925" h="1304925">
                <a:moveTo>
                  <a:pt x="581083" y="1304921"/>
                </a:moveTo>
                <a:lnTo>
                  <a:pt x="0" y="1304921"/>
                </a:lnTo>
                <a:lnTo>
                  <a:pt x="860" y="1257082"/>
                </a:lnTo>
                <a:lnTo>
                  <a:pt x="3422" y="1209677"/>
                </a:lnTo>
                <a:lnTo>
                  <a:pt x="7657" y="1162735"/>
                </a:lnTo>
                <a:lnTo>
                  <a:pt x="13533" y="1116285"/>
                </a:lnTo>
                <a:lnTo>
                  <a:pt x="21023" y="1070359"/>
                </a:lnTo>
                <a:lnTo>
                  <a:pt x="30097" y="1024983"/>
                </a:lnTo>
                <a:lnTo>
                  <a:pt x="40725" y="980189"/>
                </a:lnTo>
                <a:lnTo>
                  <a:pt x="52877" y="936006"/>
                </a:lnTo>
                <a:lnTo>
                  <a:pt x="66525" y="892463"/>
                </a:lnTo>
                <a:lnTo>
                  <a:pt x="81638" y="849590"/>
                </a:lnTo>
                <a:lnTo>
                  <a:pt x="98188" y="807415"/>
                </a:lnTo>
                <a:lnTo>
                  <a:pt x="116144" y="765970"/>
                </a:lnTo>
                <a:lnTo>
                  <a:pt x="135478" y="725282"/>
                </a:lnTo>
                <a:lnTo>
                  <a:pt x="156160" y="685383"/>
                </a:lnTo>
                <a:lnTo>
                  <a:pt x="178159" y="646300"/>
                </a:lnTo>
                <a:lnTo>
                  <a:pt x="201448" y="608064"/>
                </a:lnTo>
                <a:lnTo>
                  <a:pt x="225996" y="570704"/>
                </a:lnTo>
                <a:lnTo>
                  <a:pt x="251773" y="534249"/>
                </a:lnTo>
                <a:lnTo>
                  <a:pt x="278751" y="498730"/>
                </a:lnTo>
                <a:lnTo>
                  <a:pt x="306900" y="464175"/>
                </a:lnTo>
                <a:lnTo>
                  <a:pt x="336191" y="430614"/>
                </a:lnTo>
                <a:lnTo>
                  <a:pt x="366593" y="398076"/>
                </a:lnTo>
                <a:lnTo>
                  <a:pt x="398078" y="366591"/>
                </a:lnTo>
                <a:lnTo>
                  <a:pt x="430615" y="336189"/>
                </a:lnTo>
                <a:lnTo>
                  <a:pt x="464176" y="306899"/>
                </a:lnTo>
                <a:lnTo>
                  <a:pt x="498732" y="278750"/>
                </a:lnTo>
                <a:lnTo>
                  <a:pt x="534251" y="251772"/>
                </a:lnTo>
                <a:lnTo>
                  <a:pt x="570706" y="225995"/>
                </a:lnTo>
                <a:lnTo>
                  <a:pt x="608066" y="201447"/>
                </a:lnTo>
                <a:lnTo>
                  <a:pt x="646302" y="178158"/>
                </a:lnTo>
                <a:lnTo>
                  <a:pt x="685385" y="156159"/>
                </a:lnTo>
                <a:lnTo>
                  <a:pt x="725285" y="135477"/>
                </a:lnTo>
                <a:lnTo>
                  <a:pt x="765973" y="116144"/>
                </a:lnTo>
                <a:lnTo>
                  <a:pt x="807418" y="98188"/>
                </a:lnTo>
                <a:lnTo>
                  <a:pt x="849592" y="81638"/>
                </a:lnTo>
                <a:lnTo>
                  <a:pt x="892466" y="66525"/>
                </a:lnTo>
                <a:lnTo>
                  <a:pt x="936009" y="52877"/>
                </a:lnTo>
                <a:lnTo>
                  <a:pt x="980192" y="40725"/>
                </a:lnTo>
                <a:lnTo>
                  <a:pt x="1024986" y="30097"/>
                </a:lnTo>
                <a:lnTo>
                  <a:pt x="1070362" y="21023"/>
                </a:lnTo>
                <a:lnTo>
                  <a:pt x="1116289" y="13533"/>
                </a:lnTo>
                <a:lnTo>
                  <a:pt x="1162738" y="7657"/>
                </a:lnTo>
                <a:lnTo>
                  <a:pt x="1209680" y="3422"/>
                </a:lnTo>
                <a:lnTo>
                  <a:pt x="1257085" y="860"/>
                </a:lnTo>
                <a:lnTo>
                  <a:pt x="1304925" y="0"/>
                </a:lnTo>
                <a:lnTo>
                  <a:pt x="1304925" y="581076"/>
                </a:lnTo>
                <a:lnTo>
                  <a:pt x="1257332" y="582616"/>
                </a:lnTo>
                <a:lnTo>
                  <a:pt x="1210562" y="587171"/>
                </a:lnTo>
                <a:lnTo>
                  <a:pt x="1164708" y="594647"/>
                </a:lnTo>
                <a:lnTo>
                  <a:pt x="1119868" y="604948"/>
                </a:lnTo>
                <a:lnTo>
                  <a:pt x="1076136" y="617978"/>
                </a:lnTo>
                <a:lnTo>
                  <a:pt x="1033607" y="633643"/>
                </a:lnTo>
                <a:lnTo>
                  <a:pt x="992377" y="651847"/>
                </a:lnTo>
                <a:lnTo>
                  <a:pt x="952541" y="672494"/>
                </a:lnTo>
                <a:lnTo>
                  <a:pt x="914195" y="695489"/>
                </a:lnTo>
                <a:lnTo>
                  <a:pt x="877434" y="720737"/>
                </a:lnTo>
                <a:lnTo>
                  <a:pt x="842354" y="748142"/>
                </a:lnTo>
                <a:lnTo>
                  <a:pt x="809049" y="777609"/>
                </a:lnTo>
                <a:lnTo>
                  <a:pt x="777615" y="809043"/>
                </a:lnTo>
                <a:lnTo>
                  <a:pt x="748148" y="842348"/>
                </a:lnTo>
                <a:lnTo>
                  <a:pt x="720743" y="877428"/>
                </a:lnTo>
                <a:lnTo>
                  <a:pt x="695495" y="914190"/>
                </a:lnTo>
                <a:lnTo>
                  <a:pt x="672500" y="952536"/>
                </a:lnTo>
                <a:lnTo>
                  <a:pt x="651853" y="992372"/>
                </a:lnTo>
                <a:lnTo>
                  <a:pt x="633650" y="1033602"/>
                </a:lnTo>
                <a:lnTo>
                  <a:pt x="617985" y="1076131"/>
                </a:lnTo>
                <a:lnTo>
                  <a:pt x="604954" y="1119863"/>
                </a:lnTo>
                <a:lnTo>
                  <a:pt x="594654" y="1164704"/>
                </a:lnTo>
                <a:lnTo>
                  <a:pt x="587178" y="1210558"/>
                </a:lnTo>
                <a:lnTo>
                  <a:pt x="582622" y="1257328"/>
                </a:lnTo>
                <a:lnTo>
                  <a:pt x="581083" y="1304921"/>
                </a:lnTo>
                <a:close/>
              </a:path>
            </a:pathLst>
          </a:custGeom>
          <a:solidFill>
            <a:srgbClr val="DC3B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17314" y="7447904"/>
            <a:ext cx="2170430" cy="1085850"/>
          </a:xfrm>
          <a:custGeom>
            <a:avLst/>
            <a:gdLst/>
            <a:ahLst/>
            <a:cxnLst/>
            <a:rect l="l" t="t" r="r" b="b"/>
            <a:pathLst>
              <a:path w="2170429" h="1085850">
                <a:moveTo>
                  <a:pt x="1085850" y="0"/>
                </a:moveTo>
                <a:lnTo>
                  <a:pt x="1134220" y="1057"/>
                </a:lnTo>
                <a:lnTo>
                  <a:pt x="1182041" y="4201"/>
                </a:lnTo>
                <a:lnTo>
                  <a:pt x="1229268" y="9387"/>
                </a:lnTo>
                <a:lnTo>
                  <a:pt x="1275857" y="16571"/>
                </a:lnTo>
                <a:lnTo>
                  <a:pt x="1321765" y="25709"/>
                </a:lnTo>
                <a:lnTo>
                  <a:pt x="1366949" y="36757"/>
                </a:lnTo>
                <a:lnTo>
                  <a:pt x="1411364" y="49671"/>
                </a:lnTo>
                <a:lnTo>
                  <a:pt x="1454967" y="64406"/>
                </a:lnTo>
                <a:lnTo>
                  <a:pt x="1497714" y="80918"/>
                </a:lnTo>
                <a:lnTo>
                  <a:pt x="1539561" y="99164"/>
                </a:lnTo>
                <a:lnTo>
                  <a:pt x="1580465" y="119099"/>
                </a:lnTo>
                <a:lnTo>
                  <a:pt x="1620383" y="140679"/>
                </a:lnTo>
                <a:lnTo>
                  <a:pt x="1659270" y="163860"/>
                </a:lnTo>
                <a:lnTo>
                  <a:pt x="1697083" y="188599"/>
                </a:lnTo>
                <a:lnTo>
                  <a:pt x="1733778" y="214850"/>
                </a:lnTo>
                <a:lnTo>
                  <a:pt x="1769311" y="242569"/>
                </a:lnTo>
                <a:lnTo>
                  <a:pt x="1803640" y="271714"/>
                </a:lnTo>
                <a:lnTo>
                  <a:pt x="1836719" y="302239"/>
                </a:lnTo>
                <a:lnTo>
                  <a:pt x="1868506" y="334100"/>
                </a:lnTo>
                <a:lnTo>
                  <a:pt x="1898957" y="367254"/>
                </a:lnTo>
                <a:lnTo>
                  <a:pt x="1928028" y="401655"/>
                </a:lnTo>
                <a:lnTo>
                  <a:pt x="1955675" y="437261"/>
                </a:lnTo>
                <a:lnTo>
                  <a:pt x="1981855" y="474027"/>
                </a:lnTo>
                <a:lnTo>
                  <a:pt x="2006525" y="511909"/>
                </a:lnTo>
                <a:lnTo>
                  <a:pt x="2029639" y="550862"/>
                </a:lnTo>
                <a:lnTo>
                  <a:pt x="2051156" y="590844"/>
                </a:lnTo>
                <a:lnTo>
                  <a:pt x="2071030" y="631808"/>
                </a:lnTo>
                <a:lnTo>
                  <a:pt x="2089220" y="673713"/>
                </a:lnTo>
                <a:lnTo>
                  <a:pt x="2105679" y="716512"/>
                </a:lnTo>
                <a:lnTo>
                  <a:pt x="2120366" y="760163"/>
                </a:lnTo>
                <a:lnTo>
                  <a:pt x="2133237" y="804621"/>
                </a:lnTo>
                <a:lnTo>
                  <a:pt x="2144247" y="849842"/>
                </a:lnTo>
                <a:lnTo>
                  <a:pt x="2153353" y="895782"/>
                </a:lnTo>
                <a:lnTo>
                  <a:pt x="2160512" y="942397"/>
                </a:lnTo>
                <a:lnTo>
                  <a:pt x="2165679" y="989643"/>
                </a:lnTo>
                <a:lnTo>
                  <a:pt x="2168811" y="1037475"/>
                </a:lnTo>
                <a:lnTo>
                  <a:pt x="2169865" y="1085850"/>
                </a:lnTo>
                <a:lnTo>
                  <a:pt x="0" y="1085850"/>
                </a:lnTo>
                <a:lnTo>
                  <a:pt x="1057" y="1037475"/>
                </a:lnTo>
                <a:lnTo>
                  <a:pt x="4201" y="989643"/>
                </a:lnTo>
                <a:lnTo>
                  <a:pt x="9387" y="942397"/>
                </a:lnTo>
                <a:lnTo>
                  <a:pt x="16571" y="895782"/>
                </a:lnTo>
                <a:lnTo>
                  <a:pt x="25709" y="849842"/>
                </a:lnTo>
                <a:lnTo>
                  <a:pt x="36757" y="804621"/>
                </a:lnTo>
                <a:lnTo>
                  <a:pt x="49671" y="760163"/>
                </a:lnTo>
                <a:lnTo>
                  <a:pt x="64406" y="716512"/>
                </a:lnTo>
                <a:lnTo>
                  <a:pt x="80918" y="673713"/>
                </a:lnTo>
                <a:lnTo>
                  <a:pt x="99164" y="631808"/>
                </a:lnTo>
                <a:lnTo>
                  <a:pt x="119099" y="590844"/>
                </a:lnTo>
                <a:lnTo>
                  <a:pt x="140679" y="550862"/>
                </a:lnTo>
                <a:lnTo>
                  <a:pt x="163860" y="511909"/>
                </a:lnTo>
                <a:lnTo>
                  <a:pt x="188599" y="474027"/>
                </a:lnTo>
                <a:lnTo>
                  <a:pt x="214850" y="437261"/>
                </a:lnTo>
                <a:lnTo>
                  <a:pt x="242569" y="401655"/>
                </a:lnTo>
                <a:lnTo>
                  <a:pt x="271714" y="367254"/>
                </a:lnTo>
                <a:lnTo>
                  <a:pt x="302239" y="334100"/>
                </a:lnTo>
                <a:lnTo>
                  <a:pt x="334100" y="302239"/>
                </a:lnTo>
                <a:lnTo>
                  <a:pt x="367254" y="271714"/>
                </a:lnTo>
                <a:lnTo>
                  <a:pt x="401655" y="242569"/>
                </a:lnTo>
                <a:lnTo>
                  <a:pt x="437261" y="214850"/>
                </a:lnTo>
                <a:lnTo>
                  <a:pt x="474027" y="188599"/>
                </a:lnTo>
                <a:lnTo>
                  <a:pt x="511909" y="163860"/>
                </a:lnTo>
                <a:lnTo>
                  <a:pt x="550862" y="140679"/>
                </a:lnTo>
                <a:lnTo>
                  <a:pt x="590844" y="119099"/>
                </a:lnTo>
                <a:lnTo>
                  <a:pt x="631808" y="99164"/>
                </a:lnTo>
                <a:lnTo>
                  <a:pt x="673713" y="80918"/>
                </a:lnTo>
                <a:lnTo>
                  <a:pt x="716512" y="64406"/>
                </a:lnTo>
                <a:lnTo>
                  <a:pt x="760163" y="49671"/>
                </a:lnTo>
                <a:lnTo>
                  <a:pt x="804621" y="36757"/>
                </a:lnTo>
                <a:lnTo>
                  <a:pt x="849842" y="25709"/>
                </a:lnTo>
                <a:lnTo>
                  <a:pt x="895782" y="16571"/>
                </a:lnTo>
                <a:lnTo>
                  <a:pt x="942397" y="9387"/>
                </a:lnTo>
                <a:lnTo>
                  <a:pt x="989643" y="4201"/>
                </a:lnTo>
                <a:lnTo>
                  <a:pt x="1037475" y="1057"/>
                </a:lnTo>
                <a:lnTo>
                  <a:pt x="1085850" y="0"/>
                </a:lnTo>
                <a:close/>
              </a:path>
            </a:pathLst>
          </a:custGeom>
          <a:solidFill>
            <a:srgbClr val="1D70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71531" y="5168884"/>
            <a:ext cx="1522095" cy="1523365"/>
          </a:xfrm>
          <a:custGeom>
            <a:avLst/>
            <a:gdLst/>
            <a:ahLst/>
            <a:cxnLst/>
            <a:rect l="l" t="t" r="r" b="b"/>
            <a:pathLst>
              <a:path w="1522095" h="1523365">
                <a:moveTo>
                  <a:pt x="761032" y="1523196"/>
                </a:moveTo>
                <a:lnTo>
                  <a:pt x="713040" y="1521694"/>
                </a:lnTo>
                <a:lnTo>
                  <a:pt x="665822" y="1517245"/>
                </a:lnTo>
                <a:lnTo>
                  <a:pt x="619469" y="1509942"/>
                </a:lnTo>
                <a:lnTo>
                  <a:pt x="574071" y="1499872"/>
                </a:lnTo>
                <a:lnTo>
                  <a:pt x="529718" y="1487128"/>
                </a:lnTo>
                <a:lnTo>
                  <a:pt x="486500" y="1471798"/>
                </a:lnTo>
                <a:lnTo>
                  <a:pt x="444510" y="1453974"/>
                </a:lnTo>
                <a:lnTo>
                  <a:pt x="403835" y="1433744"/>
                </a:lnTo>
                <a:lnTo>
                  <a:pt x="364569" y="1411199"/>
                </a:lnTo>
                <a:lnTo>
                  <a:pt x="326799" y="1386429"/>
                </a:lnTo>
                <a:lnTo>
                  <a:pt x="290618" y="1359525"/>
                </a:lnTo>
                <a:lnTo>
                  <a:pt x="256116" y="1330575"/>
                </a:lnTo>
                <a:lnTo>
                  <a:pt x="223383" y="1299672"/>
                </a:lnTo>
                <a:lnTo>
                  <a:pt x="192509" y="1266903"/>
                </a:lnTo>
                <a:lnTo>
                  <a:pt x="163585" y="1232360"/>
                </a:lnTo>
                <a:lnTo>
                  <a:pt x="136702" y="1196133"/>
                </a:lnTo>
                <a:lnTo>
                  <a:pt x="111950" y="1158311"/>
                </a:lnTo>
                <a:lnTo>
                  <a:pt x="89419" y="1118985"/>
                </a:lnTo>
                <a:lnTo>
                  <a:pt x="69200" y="1078244"/>
                </a:lnTo>
                <a:lnTo>
                  <a:pt x="51384" y="1036180"/>
                </a:lnTo>
                <a:lnTo>
                  <a:pt x="36060" y="992882"/>
                </a:lnTo>
                <a:lnTo>
                  <a:pt x="23319" y="948439"/>
                </a:lnTo>
                <a:lnTo>
                  <a:pt x="13253" y="902943"/>
                </a:lnTo>
                <a:lnTo>
                  <a:pt x="5950" y="856483"/>
                </a:lnTo>
                <a:lnTo>
                  <a:pt x="1502" y="809149"/>
                </a:lnTo>
                <a:lnTo>
                  <a:pt x="0" y="761032"/>
                </a:lnTo>
                <a:lnTo>
                  <a:pt x="1502" y="713040"/>
                </a:lnTo>
                <a:lnTo>
                  <a:pt x="5950" y="665822"/>
                </a:lnTo>
                <a:lnTo>
                  <a:pt x="13253" y="619469"/>
                </a:lnTo>
                <a:lnTo>
                  <a:pt x="23319" y="574071"/>
                </a:lnTo>
                <a:lnTo>
                  <a:pt x="36060" y="529718"/>
                </a:lnTo>
                <a:lnTo>
                  <a:pt x="51384" y="486500"/>
                </a:lnTo>
                <a:lnTo>
                  <a:pt x="69200" y="444510"/>
                </a:lnTo>
                <a:lnTo>
                  <a:pt x="89419" y="403835"/>
                </a:lnTo>
                <a:lnTo>
                  <a:pt x="111950" y="364569"/>
                </a:lnTo>
                <a:lnTo>
                  <a:pt x="136702" y="326799"/>
                </a:lnTo>
                <a:lnTo>
                  <a:pt x="163585" y="290618"/>
                </a:lnTo>
                <a:lnTo>
                  <a:pt x="192509" y="256116"/>
                </a:lnTo>
                <a:lnTo>
                  <a:pt x="223383" y="223383"/>
                </a:lnTo>
                <a:lnTo>
                  <a:pt x="256116" y="192509"/>
                </a:lnTo>
                <a:lnTo>
                  <a:pt x="290618" y="163585"/>
                </a:lnTo>
                <a:lnTo>
                  <a:pt x="326799" y="136702"/>
                </a:lnTo>
                <a:lnTo>
                  <a:pt x="364569" y="111950"/>
                </a:lnTo>
                <a:lnTo>
                  <a:pt x="403835" y="89419"/>
                </a:lnTo>
                <a:lnTo>
                  <a:pt x="444510" y="69200"/>
                </a:lnTo>
                <a:lnTo>
                  <a:pt x="486500" y="51384"/>
                </a:lnTo>
                <a:lnTo>
                  <a:pt x="529718" y="36060"/>
                </a:lnTo>
                <a:lnTo>
                  <a:pt x="574071" y="23319"/>
                </a:lnTo>
                <a:lnTo>
                  <a:pt x="619469" y="13253"/>
                </a:lnTo>
                <a:lnTo>
                  <a:pt x="665822" y="5950"/>
                </a:lnTo>
                <a:lnTo>
                  <a:pt x="713040" y="1502"/>
                </a:lnTo>
                <a:lnTo>
                  <a:pt x="761032" y="0"/>
                </a:lnTo>
                <a:lnTo>
                  <a:pt x="809144" y="1502"/>
                </a:lnTo>
                <a:lnTo>
                  <a:pt x="856464" y="5950"/>
                </a:lnTo>
                <a:lnTo>
                  <a:pt x="902901" y="13253"/>
                </a:lnTo>
                <a:lnTo>
                  <a:pt x="948367" y="23319"/>
                </a:lnTo>
                <a:lnTo>
                  <a:pt x="992772" y="36060"/>
                </a:lnTo>
                <a:lnTo>
                  <a:pt x="1036027" y="51384"/>
                </a:lnTo>
                <a:lnTo>
                  <a:pt x="1078042" y="69200"/>
                </a:lnTo>
                <a:lnTo>
                  <a:pt x="1118729" y="89419"/>
                </a:lnTo>
                <a:lnTo>
                  <a:pt x="1157998" y="111950"/>
                </a:lnTo>
                <a:lnTo>
                  <a:pt x="1195759" y="136702"/>
                </a:lnTo>
                <a:lnTo>
                  <a:pt x="1231923" y="163585"/>
                </a:lnTo>
                <a:lnTo>
                  <a:pt x="1266402" y="192509"/>
                </a:lnTo>
                <a:lnTo>
                  <a:pt x="1299105" y="223383"/>
                </a:lnTo>
                <a:lnTo>
                  <a:pt x="1329944" y="256116"/>
                </a:lnTo>
                <a:lnTo>
                  <a:pt x="1358829" y="290618"/>
                </a:lnTo>
                <a:lnTo>
                  <a:pt x="1385671" y="326799"/>
                </a:lnTo>
                <a:lnTo>
                  <a:pt x="1410380" y="364569"/>
                </a:lnTo>
                <a:lnTo>
                  <a:pt x="1432867" y="403835"/>
                </a:lnTo>
                <a:lnTo>
                  <a:pt x="1440399" y="419020"/>
                </a:lnTo>
                <a:lnTo>
                  <a:pt x="761032" y="419020"/>
                </a:lnTo>
                <a:lnTo>
                  <a:pt x="714811" y="422159"/>
                </a:lnTo>
                <a:lnTo>
                  <a:pt x="670422" y="431299"/>
                </a:lnTo>
                <a:lnTo>
                  <a:pt x="628283" y="446023"/>
                </a:lnTo>
                <a:lnTo>
                  <a:pt x="588810" y="465914"/>
                </a:lnTo>
                <a:lnTo>
                  <a:pt x="552419" y="490554"/>
                </a:lnTo>
                <a:lnTo>
                  <a:pt x="519529" y="519529"/>
                </a:lnTo>
                <a:lnTo>
                  <a:pt x="490554" y="552419"/>
                </a:lnTo>
                <a:lnTo>
                  <a:pt x="465914" y="588810"/>
                </a:lnTo>
                <a:lnTo>
                  <a:pt x="446023" y="628283"/>
                </a:lnTo>
                <a:lnTo>
                  <a:pt x="431299" y="670422"/>
                </a:lnTo>
                <a:lnTo>
                  <a:pt x="422159" y="714811"/>
                </a:lnTo>
                <a:lnTo>
                  <a:pt x="419020" y="761032"/>
                </a:lnTo>
                <a:lnTo>
                  <a:pt x="422159" y="807253"/>
                </a:lnTo>
                <a:lnTo>
                  <a:pt x="431299" y="851641"/>
                </a:lnTo>
                <a:lnTo>
                  <a:pt x="446023" y="893781"/>
                </a:lnTo>
                <a:lnTo>
                  <a:pt x="465914" y="933254"/>
                </a:lnTo>
                <a:lnTo>
                  <a:pt x="490554" y="969644"/>
                </a:lnTo>
                <a:lnTo>
                  <a:pt x="519529" y="1002535"/>
                </a:lnTo>
                <a:lnTo>
                  <a:pt x="552419" y="1031509"/>
                </a:lnTo>
                <a:lnTo>
                  <a:pt x="588810" y="1056150"/>
                </a:lnTo>
                <a:lnTo>
                  <a:pt x="628283" y="1076040"/>
                </a:lnTo>
                <a:lnTo>
                  <a:pt x="670422" y="1090764"/>
                </a:lnTo>
                <a:lnTo>
                  <a:pt x="714811" y="1099904"/>
                </a:lnTo>
                <a:lnTo>
                  <a:pt x="761032" y="1103043"/>
                </a:lnTo>
                <a:lnTo>
                  <a:pt x="1441258" y="1103043"/>
                </a:lnTo>
                <a:lnTo>
                  <a:pt x="1433368" y="1118985"/>
                </a:lnTo>
                <a:lnTo>
                  <a:pt x="1410882" y="1158311"/>
                </a:lnTo>
                <a:lnTo>
                  <a:pt x="1386165" y="1196133"/>
                </a:lnTo>
                <a:lnTo>
                  <a:pt x="1359307" y="1232360"/>
                </a:lnTo>
                <a:lnTo>
                  <a:pt x="1330399" y="1266903"/>
                </a:lnTo>
                <a:lnTo>
                  <a:pt x="1299530" y="1299672"/>
                </a:lnTo>
                <a:lnTo>
                  <a:pt x="1266792" y="1330575"/>
                </a:lnTo>
                <a:lnTo>
                  <a:pt x="1232274" y="1359525"/>
                </a:lnTo>
                <a:lnTo>
                  <a:pt x="1196068" y="1386429"/>
                </a:lnTo>
                <a:lnTo>
                  <a:pt x="1158264" y="1411199"/>
                </a:lnTo>
                <a:lnTo>
                  <a:pt x="1118952" y="1433744"/>
                </a:lnTo>
                <a:lnTo>
                  <a:pt x="1078222" y="1453974"/>
                </a:lnTo>
                <a:lnTo>
                  <a:pt x="1036166" y="1471798"/>
                </a:lnTo>
                <a:lnTo>
                  <a:pt x="992874" y="1487128"/>
                </a:lnTo>
                <a:lnTo>
                  <a:pt x="948435" y="1499872"/>
                </a:lnTo>
                <a:lnTo>
                  <a:pt x="902941" y="1509942"/>
                </a:lnTo>
                <a:lnTo>
                  <a:pt x="856482" y="1517245"/>
                </a:lnTo>
                <a:lnTo>
                  <a:pt x="809149" y="1521694"/>
                </a:lnTo>
                <a:lnTo>
                  <a:pt x="761032" y="1523196"/>
                </a:lnTo>
                <a:close/>
              </a:path>
              <a:path w="1522095" h="1523365">
                <a:moveTo>
                  <a:pt x="1441258" y="1103043"/>
                </a:moveTo>
                <a:lnTo>
                  <a:pt x="761032" y="1103043"/>
                </a:lnTo>
                <a:lnTo>
                  <a:pt x="807253" y="1099904"/>
                </a:lnTo>
                <a:lnTo>
                  <a:pt x="851641" y="1090764"/>
                </a:lnTo>
                <a:lnTo>
                  <a:pt x="893781" y="1076040"/>
                </a:lnTo>
                <a:lnTo>
                  <a:pt x="933254" y="1056150"/>
                </a:lnTo>
                <a:lnTo>
                  <a:pt x="969644" y="1031509"/>
                </a:lnTo>
                <a:lnTo>
                  <a:pt x="1002535" y="1002535"/>
                </a:lnTo>
                <a:lnTo>
                  <a:pt x="1031509" y="969644"/>
                </a:lnTo>
                <a:lnTo>
                  <a:pt x="1056150" y="933254"/>
                </a:lnTo>
                <a:lnTo>
                  <a:pt x="1076040" y="893781"/>
                </a:lnTo>
                <a:lnTo>
                  <a:pt x="1090764" y="851641"/>
                </a:lnTo>
                <a:lnTo>
                  <a:pt x="1099904" y="807253"/>
                </a:lnTo>
                <a:lnTo>
                  <a:pt x="1103043" y="761032"/>
                </a:lnTo>
                <a:lnTo>
                  <a:pt x="1099926" y="714811"/>
                </a:lnTo>
                <a:lnTo>
                  <a:pt x="1090843" y="670422"/>
                </a:lnTo>
                <a:lnTo>
                  <a:pt x="1076200" y="628283"/>
                </a:lnTo>
                <a:lnTo>
                  <a:pt x="1056401" y="588810"/>
                </a:lnTo>
                <a:lnTo>
                  <a:pt x="1031853" y="552419"/>
                </a:lnTo>
                <a:lnTo>
                  <a:pt x="1002960" y="519529"/>
                </a:lnTo>
                <a:lnTo>
                  <a:pt x="970126" y="490554"/>
                </a:lnTo>
                <a:lnTo>
                  <a:pt x="933757" y="465914"/>
                </a:lnTo>
                <a:lnTo>
                  <a:pt x="894258" y="446023"/>
                </a:lnTo>
                <a:lnTo>
                  <a:pt x="852035" y="431299"/>
                </a:lnTo>
                <a:lnTo>
                  <a:pt x="807491" y="422159"/>
                </a:lnTo>
                <a:lnTo>
                  <a:pt x="761032" y="419020"/>
                </a:lnTo>
                <a:lnTo>
                  <a:pt x="1440399" y="419020"/>
                </a:lnTo>
                <a:lnTo>
                  <a:pt x="1470819" y="486500"/>
                </a:lnTo>
                <a:lnTo>
                  <a:pt x="1486105" y="529718"/>
                </a:lnTo>
                <a:lnTo>
                  <a:pt x="1498812" y="574071"/>
                </a:lnTo>
                <a:lnTo>
                  <a:pt x="1508851" y="619469"/>
                </a:lnTo>
                <a:lnTo>
                  <a:pt x="1516132" y="665822"/>
                </a:lnTo>
                <a:lnTo>
                  <a:pt x="1520566" y="713040"/>
                </a:lnTo>
                <a:lnTo>
                  <a:pt x="1522064" y="761032"/>
                </a:lnTo>
                <a:lnTo>
                  <a:pt x="1520687" y="809149"/>
                </a:lnTo>
                <a:lnTo>
                  <a:pt x="1516355" y="856483"/>
                </a:lnTo>
                <a:lnTo>
                  <a:pt x="1509158" y="902943"/>
                </a:lnTo>
                <a:lnTo>
                  <a:pt x="1499186" y="948439"/>
                </a:lnTo>
                <a:lnTo>
                  <a:pt x="1486531" y="992882"/>
                </a:lnTo>
                <a:lnTo>
                  <a:pt x="1471283" y="1036180"/>
                </a:lnTo>
                <a:lnTo>
                  <a:pt x="1453532" y="1078244"/>
                </a:lnTo>
                <a:lnTo>
                  <a:pt x="1441258" y="1103043"/>
                </a:lnTo>
                <a:close/>
              </a:path>
            </a:pathLst>
          </a:custGeom>
          <a:solidFill>
            <a:srgbClr val="FF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25588" y="8274894"/>
            <a:ext cx="1357630" cy="151130"/>
          </a:xfrm>
          <a:custGeom>
            <a:avLst/>
            <a:gdLst/>
            <a:ahLst/>
            <a:cxnLst/>
            <a:rect l="l" t="t" r="r" b="b"/>
            <a:pathLst>
              <a:path w="1357629" h="151129">
                <a:moveTo>
                  <a:pt x="1357312" y="150812"/>
                </a:moveTo>
                <a:lnTo>
                  <a:pt x="0" y="150812"/>
                </a:lnTo>
                <a:lnTo>
                  <a:pt x="0" y="0"/>
                </a:lnTo>
                <a:lnTo>
                  <a:pt x="1357312" y="0"/>
                </a:lnTo>
                <a:lnTo>
                  <a:pt x="1357312" y="150812"/>
                </a:lnTo>
                <a:close/>
              </a:path>
            </a:pathLst>
          </a:custGeom>
          <a:solidFill>
            <a:srgbClr val="1D70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925588" y="7897863"/>
            <a:ext cx="1357630" cy="151130"/>
          </a:xfrm>
          <a:custGeom>
            <a:avLst/>
            <a:gdLst/>
            <a:ahLst/>
            <a:cxnLst/>
            <a:rect l="l" t="t" r="r" b="b"/>
            <a:pathLst>
              <a:path w="1357629" h="151129">
                <a:moveTo>
                  <a:pt x="1357312" y="150812"/>
                </a:moveTo>
                <a:lnTo>
                  <a:pt x="0" y="150812"/>
                </a:lnTo>
                <a:lnTo>
                  <a:pt x="0" y="0"/>
                </a:lnTo>
                <a:lnTo>
                  <a:pt x="1357312" y="0"/>
                </a:lnTo>
                <a:lnTo>
                  <a:pt x="1357312" y="150812"/>
                </a:lnTo>
                <a:close/>
              </a:path>
            </a:pathLst>
          </a:custGeom>
          <a:solidFill>
            <a:srgbClr val="1D70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925588" y="7520832"/>
            <a:ext cx="1357630" cy="151130"/>
          </a:xfrm>
          <a:custGeom>
            <a:avLst/>
            <a:gdLst/>
            <a:ahLst/>
            <a:cxnLst/>
            <a:rect l="l" t="t" r="r" b="b"/>
            <a:pathLst>
              <a:path w="1357629" h="151129">
                <a:moveTo>
                  <a:pt x="1357312" y="150812"/>
                </a:moveTo>
                <a:lnTo>
                  <a:pt x="0" y="150812"/>
                </a:lnTo>
                <a:lnTo>
                  <a:pt x="0" y="0"/>
                </a:lnTo>
                <a:lnTo>
                  <a:pt x="1357312" y="0"/>
                </a:lnTo>
                <a:lnTo>
                  <a:pt x="1357312" y="150812"/>
                </a:lnTo>
                <a:close/>
              </a:path>
            </a:pathLst>
          </a:custGeom>
          <a:solidFill>
            <a:srgbClr val="1D70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76507" y="5202635"/>
            <a:ext cx="1494155" cy="1285875"/>
          </a:xfrm>
          <a:custGeom>
            <a:avLst/>
            <a:gdLst/>
            <a:ahLst/>
            <a:cxnLst/>
            <a:rect l="l" t="t" r="r" b="b"/>
            <a:pathLst>
              <a:path w="1494154" h="1285875">
                <a:moveTo>
                  <a:pt x="1493739" y="1285874"/>
                </a:moveTo>
                <a:lnTo>
                  <a:pt x="0" y="1285874"/>
                </a:lnTo>
                <a:lnTo>
                  <a:pt x="746869" y="0"/>
                </a:lnTo>
                <a:lnTo>
                  <a:pt x="1493739" y="1285874"/>
                </a:lnTo>
                <a:close/>
              </a:path>
            </a:pathLst>
          </a:custGeom>
          <a:solidFill>
            <a:srgbClr val="1D70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54201" y="5168884"/>
            <a:ext cx="1323975" cy="1323975"/>
          </a:xfrm>
          <a:custGeom>
            <a:avLst/>
            <a:gdLst/>
            <a:ahLst/>
            <a:cxnLst/>
            <a:rect l="l" t="t" r="r" b="b"/>
            <a:pathLst>
              <a:path w="1323975" h="1323975">
                <a:moveTo>
                  <a:pt x="661987" y="1323974"/>
                </a:moveTo>
                <a:lnTo>
                  <a:pt x="613293" y="1322182"/>
                </a:lnTo>
                <a:lnTo>
                  <a:pt x="564853" y="1316810"/>
                </a:lnTo>
                <a:lnTo>
                  <a:pt x="516939" y="1307889"/>
                </a:lnTo>
                <a:lnTo>
                  <a:pt x="469823" y="1295469"/>
                </a:lnTo>
                <a:lnTo>
                  <a:pt x="423746" y="1279618"/>
                </a:lnTo>
                <a:lnTo>
                  <a:pt x="378951" y="1260416"/>
                </a:lnTo>
                <a:lnTo>
                  <a:pt x="335690" y="1237971"/>
                </a:lnTo>
                <a:lnTo>
                  <a:pt x="294205" y="1212408"/>
                </a:lnTo>
                <a:lnTo>
                  <a:pt x="254715" y="1183866"/>
                </a:lnTo>
                <a:lnTo>
                  <a:pt x="217423" y="1152487"/>
                </a:lnTo>
                <a:lnTo>
                  <a:pt x="182541" y="1118451"/>
                </a:lnTo>
                <a:lnTo>
                  <a:pt x="150263" y="1081947"/>
                </a:lnTo>
                <a:lnTo>
                  <a:pt x="120759" y="1043169"/>
                </a:lnTo>
                <a:lnTo>
                  <a:pt x="94181" y="1002317"/>
                </a:lnTo>
                <a:lnTo>
                  <a:pt x="70681" y="959619"/>
                </a:lnTo>
                <a:lnTo>
                  <a:pt x="50390" y="915319"/>
                </a:lnTo>
                <a:lnTo>
                  <a:pt x="33413" y="869644"/>
                </a:lnTo>
                <a:lnTo>
                  <a:pt x="19838" y="822837"/>
                </a:lnTo>
                <a:lnTo>
                  <a:pt x="9744" y="775157"/>
                </a:lnTo>
                <a:lnTo>
                  <a:pt x="3188" y="726872"/>
                </a:lnTo>
                <a:lnTo>
                  <a:pt x="199" y="678238"/>
                </a:lnTo>
                <a:lnTo>
                  <a:pt x="0" y="661987"/>
                </a:lnTo>
                <a:lnTo>
                  <a:pt x="199" y="645736"/>
                </a:lnTo>
                <a:lnTo>
                  <a:pt x="3188" y="597102"/>
                </a:lnTo>
                <a:lnTo>
                  <a:pt x="9744" y="548817"/>
                </a:lnTo>
                <a:lnTo>
                  <a:pt x="19838" y="501137"/>
                </a:lnTo>
                <a:lnTo>
                  <a:pt x="33413" y="454330"/>
                </a:lnTo>
                <a:lnTo>
                  <a:pt x="50390" y="408655"/>
                </a:lnTo>
                <a:lnTo>
                  <a:pt x="70681" y="364355"/>
                </a:lnTo>
                <a:lnTo>
                  <a:pt x="94181" y="321657"/>
                </a:lnTo>
                <a:lnTo>
                  <a:pt x="120759" y="280805"/>
                </a:lnTo>
                <a:lnTo>
                  <a:pt x="150263" y="242027"/>
                </a:lnTo>
                <a:lnTo>
                  <a:pt x="182541" y="205523"/>
                </a:lnTo>
                <a:lnTo>
                  <a:pt x="217423" y="171487"/>
                </a:lnTo>
                <a:lnTo>
                  <a:pt x="254715" y="140108"/>
                </a:lnTo>
                <a:lnTo>
                  <a:pt x="294205" y="111566"/>
                </a:lnTo>
                <a:lnTo>
                  <a:pt x="335690" y="86003"/>
                </a:lnTo>
                <a:lnTo>
                  <a:pt x="378951" y="63557"/>
                </a:lnTo>
                <a:lnTo>
                  <a:pt x="423746" y="44356"/>
                </a:lnTo>
                <a:lnTo>
                  <a:pt x="469823" y="28505"/>
                </a:lnTo>
                <a:lnTo>
                  <a:pt x="516939" y="16085"/>
                </a:lnTo>
                <a:lnTo>
                  <a:pt x="564853" y="7164"/>
                </a:lnTo>
                <a:lnTo>
                  <a:pt x="613293" y="1792"/>
                </a:lnTo>
                <a:lnTo>
                  <a:pt x="661987" y="0"/>
                </a:lnTo>
                <a:lnTo>
                  <a:pt x="678238" y="199"/>
                </a:lnTo>
                <a:lnTo>
                  <a:pt x="726872" y="3188"/>
                </a:lnTo>
                <a:lnTo>
                  <a:pt x="775157" y="9744"/>
                </a:lnTo>
                <a:lnTo>
                  <a:pt x="822837" y="19838"/>
                </a:lnTo>
                <a:lnTo>
                  <a:pt x="869644" y="33413"/>
                </a:lnTo>
                <a:lnTo>
                  <a:pt x="915319" y="50390"/>
                </a:lnTo>
                <a:lnTo>
                  <a:pt x="959619" y="70681"/>
                </a:lnTo>
                <a:lnTo>
                  <a:pt x="1002317" y="94181"/>
                </a:lnTo>
                <a:lnTo>
                  <a:pt x="1043169" y="120759"/>
                </a:lnTo>
                <a:lnTo>
                  <a:pt x="1081947" y="150263"/>
                </a:lnTo>
                <a:lnTo>
                  <a:pt x="1118451" y="182541"/>
                </a:lnTo>
                <a:lnTo>
                  <a:pt x="1152487" y="217423"/>
                </a:lnTo>
                <a:lnTo>
                  <a:pt x="1183866" y="254716"/>
                </a:lnTo>
                <a:lnTo>
                  <a:pt x="1212408" y="294205"/>
                </a:lnTo>
                <a:lnTo>
                  <a:pt x="1237971" y="335690"/>
                </a:lnTo>
                <a:lnTo>
                  <a:pt x="1260416" y="378951"/>
                </a:lnTo>
                <a:lnTo>
                  <a:pt x="1279618" y="423746"/>
                </a:lnTo>
                <a:lnTo>
                  <a:pt x="1295469" y="469823"/>
                </a:lnTo>
                <a:lnTo>
                  <a:pt x="1307889" y="516939"/>
                </a:lnTo>
                <a:lnTo>
                  <a:pt x="1316810" y="564853"/>
                </a:lnTo>
                <a:lnTo>
                  <a:pt x="1322182" y="613293"/>
                </a:lnTo>
                <a:lnTo>
                  <a:pt x="1323974" y="661987"/>
                </a:lnTo>
                <a:lnTo>
                  <a:pt x="1323775" y="678238"/>
                </a:lnTo>
                <a:lnTo>
                  <a:pt x="1320786" y="726872"/>
                </a:lnTo>
                <a:lnTo>
                  <a:pt x="1314230" y="775157"/>
                </a:lnTo>
                <a:lnTo>
                  <a:pt x="1304136" y="822837"/>
                </a:lnTo>
                <a:lnTo>
                  <a:pt x="1290561" y="869644"/>
                </a:lnTo>
                <a:lnTo>
                  <a:pt x="1273584" y="915319"/>
                </a:lnTo>
                <a:lnTo>
                  <a:pt x="1253292" y="959619"/>
                </a:lnTo>
                <a:lnTo>
                  <a:pt x="1229793" y="1002317"/>
                </a:lnTo>
                <a:lnTo>
                  <a:pt x="1203214" y="1043169"/>
                </a:lnTo>
                <a:lnTo>
                  <a:pt x="1173711" y="1081947"/>
                </a:lnTo>
                <a:lnTo>
                  <a:pt x="1141433" y="1118451"/>
                </a:lnTo>
                <a:lnTo>
                  <a:pt x="1106551" y="1152487"/>
                </a:lnTo>
                <a:lnTo>
                  <a:pt x="1069258" y="1183866"/>
                </a:lnTo>
                <a:lnTo>
                  <a:pt x="1029769" y="1212408"/>
                </a:lnTo>
                <a:lnTo>
                  <a:pt x="988284" y="1237971"/>
                </a:lnTo>
                <a:lnTo>
                  <a:pt x="945023" y="1260416"/>
                </a:lnTo>
                <a:lnTo>
                  <a:pt x="900228" y="1279618"/>
                </a:lnTo>
                <a:lnTo>
                  <a:pt x="854151" y="1295469"/>
                </a:lnTo>
                <a:lnTo>
                  <a:pt x="807035" y="1307889"/>
                </a:lnTo>
                <a:lnTo>
                  <a:pt x="759121" y="1316810"/>
                </a:lnTo>
                <a:lnTo>
                  <a:pt x="710681" y="1322182"/>
                </a:lnTo>
                <a:lnTo>
                  <a:pt x="661987" y="1323974"/>
                </a:lnTo>
                <a:close/>
              </a:path>
            </a:pathLst>
          </a:custGeom>
          <a:solidFill>
            <a:srgbClr val="DC3B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65076" y="5168884"/>
            <a:ext cx="1327150" cy="1327150"/>
          </a:xfrm>
          <a:custGeom>
            <a:avLst/>
            <a:gdLst/>
            <a:ahLst/>
            <a:cxnLst/>
            <a:rect l="l" t="t" r="r" b="b"/>
            <a:pathLst>
              <a:path w="1327150" h="1327150">
                <a:moveTo>
                  <a:pt x="1326933" y="1326933"/>
                </a:moveTo>
                <a:lnTo>
                  <a:pt x="0" y="1326933"/>
                </a:lnTo>
                <a:lnTo>
                  <a:pt x="0" y="0"/>
                </a:lnTo>
                <a:lnTo>
                  <a:pt x="1326933" y="0"/>
                </a:lnTo>
                <a:lnTo>
                  <a:pt x="1326933" y="1326933"/>
                </a:lnTo>
                <a:close/>
              </a:path>
            </a:pathLst>
          </a:custGeom>
          <a:solidFill>
            <a:srgbClr val="FCBD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41787" y="7989237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500272" y="241943"/>
                </a:moveTo>
                <a:lnTo>
                  <a:pt x="500272" y="258328"/>
                </a:lnTo>
                <a:lnTo>
                  <a:pt x="499871" y="266501"/>
                </a:lnTo>
                <a:lnTo>
                  <a:pt x="493868" y="306970"/>
                </a:lnTo>
                <a:lnTo>
                  <a:pt x="478096" y="353427"/>
                </a:lnTo>
                <a:lnTo>
                  <a:pt x="453565" y="395916"/>
                </a:lnTo>
                <a:lnTo>
                  <a:pt x="421216" y="432801"/>
                </a:lnTo>
                <a:lnTo>
                  <a:pt x="382293" y="462668"/>
                </a:lnTo>
                <a:lnTo>
                  <a:pt x="338290" y="484366"/>
                </a:lnTo>
                <a:lnTo>
                  <a:pt x="290900" y="497064"/>
                </a:lnTo>
                <a:lnTo>
                  <a:pt x="258328" y="500272"/>
                </a:lnTo>
                <a:lnTo>
                  <a:pt x="241943" y="500272"/>
                </a:lnTo>
                <a:lnTo>
                  <a:pt x="193302" y="493868"/>
                </a:lnTo>
                <a:lnTo>
                  <a:pt x="146844" y="478097"/>
                </a:lnTo>
                <a:lnTo>
                  <a:pt x="104356" y="453566"/>
                </a:lnTo>
                <a:lnTo>
                  <a:pt x="67470" y="421216"/>
                </a:lnTo>
                <a:lnTo>
                  <a:pt x="37604" y="382293"/>
                </a:lnTo>
                <a:lnTo>
                  <a:pt x="15905" y="338290"/>
                </a:lnTo>
                <a:lnTo>
                  <a:pt x="3207" y="290900"/>
                </a:lnTo>
                <a:lnTo>
                  <a:pt x="0" y="258328"/>
                </a:lnTo>
                <a:lnTo>
                  <a:pt x="0" y="241943"/>
                </a:lnTo>
                <a:lnTo>
                  <a:pt x="6404" y="193302"/>
                </a:lnTo>
                <a:lnTo>
                  <a:pt x="22175" y="146844"/>
                </a:lnTo>
                <a:lnTo>
                  <a:pt x="46706" y="104356"/>
                </a:lnTo>
                <a:lnTo>
                  <a:pt x="79056" y="67470"/>
                </a:lnTo>
                <a:lnTo>
                  <a:pt x="117979" y="37604"/>
                </a:lnTo>
                <a:lnTo>
                  <a:pt x="161982" y="15905"/>
                </a:lnTo>
                <a:lnTo>
                  <a:pt x="209372" y="3207"/>
                </a:lnTo>
                <a:lnTo>
                  <a:pt x="241943" y="0"/>
                </a:lnTo>
                <a:lnTo>
                  <a:pt x="250136" y="0"/>
                </a:lnTo>
                <a:lnTo>
                  <a:pt x="258328" y="0"/>
                </a:lnTo>
                <a:lnTo>
                  <a:pt x="306970" y="6404"/>
                </a:lnTo>
                <a:lnTo>
                  <a:pt x="353427" y="22176"/>
                </a:lnTo>
                <a:lnTo>
                  <a:pt x="395915" y="46707"/>
                </a:lnTo>
                <a:lnTo>
                  <a:pt x="432801" y="79056"/>
                </a:lnTo>
                <a:lnTo>
                  <a:pt x="462668" y="117979"/>
                </a:lnTo>
                <a:lnTo>
                  <a:pt x="484366" y="161982"/>
                </a:lnTo>
                <a:lnTo>
                  <a:pt x="497064" y="209372"/>
                </a:lnTo>
                <a:lnTo>
                  <a:pt x="499871" y="233771"/>
                </a:lnTo>
                <a:lnTo>
                  <a:pt x="500272" y="241943"/>
                </a:lnTo>
                <a:close/>
              </a:path>
            </a:pathLst>
          </a:custGeom>
          <a:solidFill>
            <a:srgbClr val="FCBD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69251" y="7989237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500272" y="241943"/>
                </a:moveTo>
                <a:lnTo>
                  <a:pt x="500272" y="258328"/>
                </a:lnTo>
                <a:lnTo>
                  <a:pt x="499871" y="266501"/>
                </a:lnTo>
                <a:lnTo>
                  <a:pt x="493868" y="306970"/>
                </a:lnTo>
                <a:lnTo>
                  <a:pt x="478096" y="353427"/>
                </a:lnTo>
                <a:lnTo>
                  <a:pt x="453565" y="395916"/>
                </a:lnTo>
                <a:lnTo>
                  <a:pt x="421216" y="432801"/>
                </a:lnTo>
                <a:lnTo>
                  <a:pt x="382293" y="462668"/>
                </a:lnTo>
                <a:lnTo>
                  <a:pt x="338290" y="484366"/>
                </a:lnTo>
                <a:lnTo>
                  <a:pt x="290900" y="497064"/>
                </a:lnTo>
                <a:lnTo>
                  <a:pt x="258328" y="500272"/>
                </a:lnTo>
                <a:lnTo>
                  <a:pt x="241943" y="500272"/>
                </a:lnTo>
                <a:lnTo>
                  <a:pt x="193302" y="493868"/>
                </a:lnTo>
                <a:lnTo>
                  <a:pt x="146844" y="478097"/>
                </a:lnTo>
                <a:lnTo>
                  <a:pt x="104356" y="453566"/>
                </a:lnTo>
                <a:lnTo>
                  <a:pt x="67470" y="421216"/>
                </a:lnTo>
                <a:lnTo>
                  <a:pt x="37604" y="382293"/>
                </a:lnTo>
                <a:lnTo>
                  <a:pt x="15905" y="338290"/>
                </a:lnTo>
                <a:lnTo>
                  <a:pt x="3207" y="290900"/>
                </a:lnTo>
                <a:lnTo>
                  <a:pt x="0" y="258328"/>
                </a:lnTo>
                <a:lnTo>
                  <a:pt x="0" y="241943"/>
                </a:lnTo>
                <a:lnTo>
                  <a:pt x="6404" y="193302"/>
                </a:lnTo>
                <a:lnTo>
                  <a:pt x="22175" y="146844"/>
                </a:lnTo>
                <a:lnTo>
                  <a:pt x="46706" y="104356"/>
                </a:lnTo>
                <a:lnTo>
                  <a:pt x="79056" y="67470"/>
                </a:lnTo>
                <a:lnTo>
                  <a:pt x="117979" y="37604"/>
                </a:lnTo>
                <a:lnTo>
                  <a:pt x="161982" y="15905"/>
                </a:lnTo>
                <a:lnTo>
                  <a:pt x="209372" y="3207"/>
                </a:lnTo>
                <a:lnTo>
                  <a:pt x="241943" y="0"/>
                </a:lnTo>
                <a:lnTo>
                  <a:pt x="250136" y="0"/>
                </a:lnTo>
                <a:lnTo>
                  <a:pt x="258328" y="0"/>
                </a:lnTo>
                <a:lnTo>
                  <a:pt x="306970" y="6404"/>
                </a:lnTo>
                <a:lnTo>
                  <a:pt x="353427" y="22176"/>
                </a:lnTo>
                <a:lnTo>
                  <a:pt x="395915" y="46707"/>
                </a:lnTo>
                <a:lnTo>
                  <a:pt x="432801" y="79056"/>
                </a:lnTo>
                <a:lnTo>
                  <a:pt x="462668" y="117979"/>
                </a:lnTo>
                <a:lnTo>
                  <a:pt x="484366" y="161982"/>
                </a:lnTo>
                <a:lnTo>
                  <a:pt x="497064" y="209372"/>
                </a:lnTo>
                <a:lnTo>
                  <a:pt x="499871" y="233771"/>
                </a:lnTo>
                <a:lnTo>
                  <a:pt x="500272" y="241943"/>
                </a:lnTo>
                <a:close/>
              </a:path>
            </a:pathLst>
          </a:custGeom>
          <a:solidFill>
            <a:srgbClr val="FCBD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55519" y="7989237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500272" y="241943"/>
                </a:moveTo>
                <a:lnTo>
                  <a:pt x="500272" y="258328"/>
                </a:lnTo>
                <a:lnTo>
                  <a:pt x="499871" y="266501"/>
                </a:lnTo>
                <a:lnTo>
                  <a:pt x="493868" y="306970"/>
                </a:lnTo>
                <a:lnTo>
                  <a:pt x="478096" y="353427"/>
                </a:lnTo>
                <a:lnTo>
                  <a:pt x="453565" y="395916"/>
                </a:lnTo>
                <a:lnTo>
                  <a:pt x="421216" y="432801"/>
                </a:lnTo>
                <a:lnTo>
                  <a:pt x="382293" y="462668"/>
                </a:lnTo>
                <a:lnTo>
                  <a:pt x="338290" y="484366"/>
                </a:lnTo>
                <a:lnTo>
                  <a:pt x="290900" y="497064"/>
                </a:lnTo>
                <a:lnTo>
                  <a:pt x="258328" y="500272"/>
                </a:lnTo>
                <a:lnTo>
                  <a:pt x="241943" y="500272"/>
                </a:lnTo>
                <a:lnTo>
                  <a:pt x="193302" y="493868"/>
                </a:lnTo>
                <a:lnTo>
                  <a:pt x="146844" y="478097"/>
                </a:lnTo>
                <a:lnTo>
                  <a:pt x="104356" y="453566"/>
                </a:lnTo>
                <a:lnTo>
                  <a:pt x="67470" y="421216"/>
                </a:lnTo>
                <a:lnTo>
                  <a:pt x="37604" y="382293"/>
                </a:lnTo>
                <a:lnTo>
                  <a:pt x="15905" y="338290"/>
                </a:lnTo>
                <a:lnTo>
                  <a:pt x="3207" y="290900"/>
                </a:lnTo>
                <a:lnTo>
                  <a:pt x="0" y="258328"/>
                </a:lnTo>
                <a:lnTo>
                  <a:pt x="0" y="241943"/>
                </a:lnTo>
                <a:lnTo>
                  <a:pt x="6404" y="193302"/>
                </a:lnTo>
                <a:lnTo>
                  <a:pt x="22175" y="146844"/>
                </a:lnTo>
                <a:lnTo>
                  <a:pt x="46706" y="104356"/>
                </a:lnTo>
                <a:lnTo>
                  <a:pt x="79056" y="67470"/>
                </a:lnTo>
                <a:lnTo>
                  <a:pt x="117979" y="37604"/>
                </a:lnTo>
                <a:lnTo>
                  <a:pt x="161982" y="15905"/>
                </a:lnTo>
                <a:lnTo>
                  <a:pt x="209372" y="3207"/>
                </a:lnTo>
                <a:lnTo>
                  <a:pt x="241943" y="0"/>
                </a:lnTo>
                <a:lnTo>
                  <a:pt x="250136" y="0"/>
                </a:lnTo>
                <a:lnTo>
                  <a:pt x="258328" y="0"/>
                </a:lnTo>
                <a:lnTo>
                  <a:pt x="306970" y="6404"/>
                </a:lnTo>
                <a:lnTo>
                  <a:pt x="353427" y="22176"/>
                </a:lnTo>
                <a:lnTo>
                  <a:pt x="395915" y="46707"/>
                </a:lnTo>
                <a:lnTo>
                  <a:pt x="432801" y="79056"/>
                </a:lnTo>
                <a:lnTo>
                  <a:pt x="462668" y="117979"/>
                </a:lnTo>
                <a:lnTo>
                  <a:pt x="484366" y="161982"/>
                </a:lnTo>
                <a:lnTo>
                  <a:pt x="497064" y="209372"/>
                </a:lnTo>
                <a:lnTo>
                  <a:pt x="499871" y="233771"/>
                </a:lnTo>
                <a:lnTo>
                  <a:pt x="500272" y="241943"/>
                </a:lnTo>
                <a:close/>
              </a:path>
            </a:pathLst>
          </a:custGeom>
          <a:solidFill>
            <a:srgbClr val="FCBD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82983" y="7989237"/>
            <a:ext cx="500380" cy="500380"/>
          </a:xfrm>
          <a:custGeom>
            <a:avLst/>
            <a:gdLst/>
            <a:ahLst/>
            <a:cxnLst/>
            <a:rect l="l" t="t" r="r" b="b"/>
            <a:pathLst>
              <a:path w="500379" h="500379">
                <a:moveTo>
                  <a:pt x="500272" y="241943"/>
                </a:moveTo>
                <a:lnTo>
                  <a:pt x="500272" y="258328"/>
                </a:lnTo>
                <a:lnTo>
                  <a:pt x="499871" y="266501"/>
                </a:lnTo>
                <a:lnTo>
                  <a:pt x="493868" y="306970"/>
                </a:lnTo>
                <a:lnTo>
                  <a:pt x="478096" y="353427"/>
                </a:lnTo>
                <a:lnTo>
                  <a:pt x="453565" y="395916"/>
                </a:lnTo>
                <a:lnTo>
                  <a:pt x="421216" y="432801"/>
                </a:lnTo>
                <a:lnTo>
                  <a:pt x="382293" y="462668"/>
                </a:lnTo>
                <a:lnTo>
                  <a:pt x="338290" y="484366"/>
                </a:lnTo>
                <a:lnTo>
                  <a:pt x="290900" y="497064"/>
                </a:lnTo>
                <a:lnTo>
                  <a:pt x="258328" y="500272"/>
                </a:lnTo>
                <a:lnTo>
                  <a:pt x="241943" y="500272"/>
                </a:lnTo>
                <a:lnTo>
                  <a:pt x="193302" y="493868"/>
                </a:lnTo>
                <a:lnTo>
                  <a:pt x="146844" y="478097"/>
                </a:lnTo>
                <a:lnTo>
                  <a:pt x="104356" y="453566"/>
                </a:lnTo>
                <a:lnTo>
                  <a:pt x="67470" y="421216"/>
                </a:lnTo>
                <a:lnTo>
                  <a:pt x="37604" y="382293"/>
                </a:lnTo>
                <a:lnTo>
                  <a:pt x="15905" y="338290"/>
                </a:lnTo>
                <a:lnTo>
                  <a:pt x="3207" y="290900"/>
                </a:lnTo>
                <a:lnTo>
                  <a:pt x="0" y="258328"/>
                </a:lnTo>
                <a:lnTo>
                  <a:pt x="0" y="241943"/>
                </a:lnTo>
                <a:lnTo>
                  <a:pt x="6404" y="193302"/>
                </a:lnTo>
                <a:lnTo>
                  <a:pt x="22175" y="146844"/>
                </a:lnTo>
                <a:lnTo>
                  <a:pt x="46706" y="104356"/>
                </a:lnTo>
                <a:lnTo>
                  <a:pt x="79056" y="67470"/>
                </a:lnTo>
                <a:lnTo>
                  <a:pt x="117979" y="37604"/>
                </a:lnTo>
                <a:lnTo>
                  <a:pt x="161982" y="15905"/>
                </a:lnTo>
                <a:lnTo>
                  <a:pt x="209372" y="3207"/>
                </a:lnTo>
                <a:lnTo>
                  <a:pt x="241943" y="0"/>
                </a:lnTo>
                <a:lnTo>
                  <a:pt x="250136" y="0"/>
                </a:lnTo>
                <a:lnTo>
                  <a:pt x="258328" y="0"/>
                </a:lnTo>
                <a:lnTo>
                  <a:pt x="306970" y="6404"/>
                </a:lnTo>
                <a:lnTo>
                  <a:pt x="353427" y="22176"/>
                </a:lnTo>
                <a:lnTo>
                  <a:pt x="395915" y="46707"/>
                </a:lnTo>
                <a:lnTo>
                  <a:pt x="432801" y="79056"/>
                </a:lnTo>
                <a:lnTo>
                  <a:pt x="462668" y="117979"/>
                </a:lnTo>
                <a:lnTo>
                  <a:pt x="484366" y="161982"/>
                </a:lnTo>
                <a:lnTo>
                  <a:pt x="497064" y="209372"/>
                </a:lnTo>
                <a:lnTo>
                  <a:pt x="499871" y="233771"/>
                </a:lnTo>
                <a:lnTo>
                  <a:pt x="500272" y="241943"/>
                </a:lnTo>
                <a:close/>
              </a:path>
            </a:pathLst>
          </a:custGeom>
          <a:solidFill>
            <a:srgbClr val="FCBD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575949" y="5765649"/>
            <a:ext cx="1933575" cy="723900"/>
          </a:xfrm>
          <a:custGeom>
            <a:avLst/>
            <a:gdLst/>
            <a:ahLst/>
            <a:cxnLst/>
            <a:rect l="l" t="t" r="r" b="b"/>
            <a:pathLst>
              <a:path w="1933575" h="723900">
                <a:moveTo>
                  <a:pt x="1933575" y="723900"/>
                </a:moveTo>
                <a:lnTo>
                  <a:pt x="0" y="723900"/>
                </a:lnTo>
                <a:lnTo>
                  <a:pt x="0" y="0"/>
                </a:lnTo>
                <a:lnTo>
                  <a:pt x="1933575" y="0"/>
                </a:lnTo>
                <a:lnTo>
                  <a:pt x="1933575" y="723900"/>
                </a:lnTo>
                <a:close/>
              </a:path>
            </a:pathLst>
          </a:custGeom>
          <a:solidFill>
            <a:srgbClr val="FF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3272132" y="5207618"/>
          <a:ext cx="3312159" cy="3311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2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2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02020"/>
                      </a:solidFill>
                      <a:prstDash val="solid"/>
                    </a:lnL>
                    <a:lnR w="12700">
                      <a:solidFill>
                        <a:srgbClr val="202020"/>
                      </a:solidFill>
                      <a:prstDash val="solid"/>
                    </a:lnR>
                    <a:lnT w="12700">
                      <a:solidFill>
                        <a:srgbClr val="202020"/>
                      </a:solidFill>
                      <a:prstDash val="solid"/>
                    </a:lnT>
                    <a:lnB w="12700">
                      <a:solidFill>
                        <a:srgbClr val="202020"/>
                      </a:solidFill>
                      <a:prstDash val="solid"/>
                    </a:lnB>
                    <a:solidFill>
                      <a:srgbClr val="F5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4412363" y="3114212"/>
            <a:ext cx="9386570" cy="80772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sz="2100" spc="-75" dirty="0">
                <a:solidFill>
                  <a:srgbClr val="202020"/>
                </a:solidFill>
                <a:latin typeface="Trebuchet MS"/>
                <a:cs typeface="Trebuchet MS"/>
              </a:rPr>
              <a:t>If</a:t>
            </a:r>
            <a:r>
              <a:rPr sz="21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40" dirty="0">
                <a:solidFill>
                  <a:srgbClr val="202020"/>
                </a:solidFill>
                <a:latin typeface="Trebuchet MS"/>
                <a:cs typeface="Trebuchet MS"/>
              </a:rPr>
              <a:t>you</a:t>
            </a:r>
            <a:r>
              <a:rPr sz="21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5" dirty="0">
                <a:solidFill>
                  <a:srgbClr val="202020"/>
                </a:solidFill>
                <a:latin typeface="Trebuchet MS"/>
                <a:cs typeface="Trebuchet MS"/>
              </a:rPr>
              <a:t>have</a:t>
            </a:r>
            <a:r>
              <a:rPr sz="21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20" dirty="0">
                <a:solidFill>
                  <a:srgbClr val="202020"/>
                </a:solidFill>
                <a:latin typeface="Trebuchet MS"/>
                <a:cs typeface="Trebuchet MS"/>
              </a:rPr>
              <a:t>any</a:t>
            </a:r>
            <a:r>
              <a:rPr sz="21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10" dirty="0">
                <a:solidFill>
                  <a:srgbClr val="202020"/>
                </a:solidFill>
                <a:latin typeface="Trebuchet MS"/>
                <a:cs typeface="Trebuchet MS"/>
              </a:rPr>
              <a:t>questions</a:t>
            </a:r>
            <a:r>
              <a:rPr sz="21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50" dirty="0">
                <a:solidFill>
                  <a:srgbClr val="202020"/>
                </a:solidFill>
                <a:latin typeface="Trebuchet MS"/>
                <a:cs typeface="Trebuchet MS"/>
              </a:rPr>
              <a:t>or</a:t>
            </a:r>
            <a:r>
              <a:rPr sz="2100" spc="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15" dirty="0">
                <a:solidFill>
                  <a:srgbClr val="202020"/>
                </a:solidFill>
                <a:latin typeface="Trebuchet MS"/>
                <a:cs typeface="Trebuchet MS"/>
              </a:rPr>
              <a:t>want</a:t>
            </a:r>
            <a:r>
              <a:rPr sz="21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25" dirty="0">
                <a:solidFill>
                  <a:srgbClr val="202020"/>
                </a:solidFill>
                <a:latin typeface="Trebuchet MS"/>
                <a:cs typeface="Trebuchet MS"/>
              </a:rPr>
              <a:t>arrange</a:t>
            </a:r>
            <a:r>
              <a:rPr sz="21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25" dirty="0">
                <a:solidFill>
                  <a:srgbClr val="202020"/>
                </a:solidFill>
                <a:latin typeface="Trebuchet MS"/>
                <a:cs typeface="Trebuchet MS"/>
              </a:rPr>
              <a:t>an</a:t>
            </a:r>
            <a:r>
              <a:rPr sz="21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35" dirty="0">
                <a:solidFill>
                  <a:srgbClr val="202020"/>
                </a:solidFill>
                <a:latin typeface="Trebuchet MS"/>
                <a:cs typeface="Trebuchet MS"/>
              </a:rPr>
              <a:t>appointment,</a:t>
            </a:r>
            <a:r>
              <a:rPr sz="21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25" dirty="0">
                <a:solidFill>
                  <a:srgbClr val="202020"/>
                </a:solidFill>
                <a:latin typeface="Trebuchet MS"/>
                <a:cs typeface="Trebuchet MS"/>
              </a:rPr>
              <a:t>please </a:t>
            </a:r>
            <a:r>
              <a:rPr sz="2100" spc="-35" dirty="0">
                <a:solidFill>
                  <a:srgbClr val="202020"/>
                </a:solidFill>
                <a:latin typeface="Trebuchet MS"/>
                <a:cs typeface="Trebuchet MS"/>
              </a:rPr>
              <a:t>email</a:t>
            </a:r>
            <a:r>
              <a:rPr sz="21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25" dirty="0">
                <a:solidFill>
                  <a:srgbClr val="202020"/>
                </a:solidFill>
                <a:latin typeface="Trebuchet MS"/>
                <a:cs typeface="Trebuchet MS"/>
              </a:rPr>
              <a:t>us</a:t>
            </a:r>
            <a:r>
              <a:rPr sz="21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60" dirty="0">
                <a:solidFill>
                  <a:srgbClr val="202020"/>
                </a:solidFill>
                <a:latin typeface="Trebuchet MS"/>
                <a:cs typeface="Trebuchet MS"/>
              </a:rPr>
              <a:t>at:</a:t>
            </a:r>
            <a:endParaRPr sz="2100" dirty="0">
              <a:latin typeface="Trebuchet MS"/>
              <a:cs typeface="Trebuchet MS"/>
            </a:endParaRPr>
          </a:p>
          <a:p>
            <a:pPr marL="76200" algn="ctr">
              <a:lnSpc>
                <a:spcPct val="100000"/>
              </a:lnSpc>
              <a:spcBef>
                <a:spcPts val="405"/>
              </a:spcBef>
            </a:pPr>
            <a:r>
              <a:rPr lang="en-GB" sz="2400" spc="-35" dirty="0" err="1">
                <a:solidFill>
                  <a:srgbClr val="202020"/>
                </a:solidFill>
                <a:latin typeface="Trebuchet MS"/>
                <a:cs typeface="Trebuchet MS"/>
                <a:hlinkClick r:id="rId2"/>
              </a:rPr>
              <a:t>mentalhealthand</a:t>
            </a:r>
            <a:r>
              <a:rPr sz="2400" spc="-35" dirty="0">
                <a:solidFill>
                  <a:srgbClr val="202020"/>
                </a:solidFill>
                <a:latin typeface="Trebuchet MS"/>
                <a:cs typeface="Trebuchet MS"/>
                <a:hlinkClick r:id="rId2"/>
              </a:rPr>
              <a:t>wellbeing@edgehill.ac.uk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985" noProof="0" dirty="0"/>
              <a:t>Any</a:t>
            </a:r>
            <a:r>
              <a:rPr lang="en-GB" spc="235" noProof="0" dirty="0"/>
              <a:t> </a:t>
            </a:r>
            <a:r>
              <a:rPr lang="en-GB" spc="660" noProof="0" dirty="0">
                <a:solidFill>
                  <a:schemeClr val="tx1"/>
                </a:solidFill>
              </a:rPr>
              <a:t>questions</a:t>
            </a:r>
            <a:r>
              <a:rPr lang="en-GB" spc="660" noProof="0" dirty="0"/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700" y="955564"/>
            <a:ext cx="159766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690" noProof="0" dirty="0"/>
              <a:t>The</a:t>
            </a:r>
            <a:r>
              <a:rPr lang="en-GB" spc="275" noProof="0" dirty="0"/>
              <a:t> Mental Health and </a:t>
            </a:r>
            <a:r>
              <a:rPr lang="en-GB" spc="745" noProof="0" dirty="0"/>
              <a:t>Wellbeing</a:t>
            </a:r>
            <a:r>
              <a:rPr lang="en-GB" spc="280" noProof="0" dirty="0"/>
              <a:t> </a:t>
            </a:r>
            <a:r>
              <a:rPr lang="en-GB" spc="894" noProof="0" dirty="0"/>
              <a:t>Team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4085" y="2857500"/>
            <a:ext cx="9066436" cy="73975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400"/>
              </a:lnSpc>
              <a:spcBef>
                <a:spcPts val="100"/>
              </a:spcBef>
            </a:pPr>
            <a:r>
              <a:rPr sz="3200" spc="-195" dirty="0">
                <a:solidFill>
                  <a:srgbClr val="202020"/>
                </a:solidFill>
                <a:latin typeface="Trebuchet MS"/>
                <a:cs typeface="Trebuchet MS"/>
              </a:rPr>
              <a:t>The</a:t>
            </a:r>
            <a:r>
              <a:rPr sz="3200" spc="-1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lang="en-GB" sz="3200" spc="-10" dirty="0">
                <a:solidFill>
                  <a:srgbClr val="202020"/>
                </a:solidFill>
                <a:latin typeface="Trebuchet MS"/>
                <a:cs typeface="Trebuchet MS"/>
              </a:rPr>
              <a:t>Mental Health and </a:t>
            </a:r>
            <a:r>
              <a:rPr sz="3200" spc="-85" dirty="0">
                <a:solidFill>
                  <a:srgbClr val="202020"/>
                </a:solidFill>
                <a:latin typeface="Trebuchet MS"/>
                <a:cs typeface="Trebuchet MS"/>
              </a:rPr>
              <a:t>Wellbeing</a:t>
            </a:r>
            <a:r>
              <a:rPr sz="3200" spc="-1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135" dirty="0">
                <a:solidFill>
                  <a:srgbClr val="202020"/>
                </a:solidFill>
                <a:latin typeface="Trebuchet MS"/>
                <a:cs typeface="Trebuchet MS"/>
              </a:rPr>
              <a:t>Team</a:t>
            </a:r>
            <a:r>
              <a:rPr sz="3200" spc="-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95" dirty="0">
                <a:solidFill>
                  <a:srgbClr val="202020"/>
                </a:solidFill>
                <a:latin typeface="Trebuchet MS"/>
                <a:cs typeface="Trebuchet MS"/>
              </a:rPr>
              <a:t>is</a:t>
            </a:r>
            <a:r>
              <a:rPr sz="3200" spc="-1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95" dirty="0">
                <a:solidFill>
                  <a:srgbClr val="202020"/>
                </a:solidFill>
                <a:latin typeface="Trebuchet MS"/>
                <a:cs typeface="Trebuchet MS"/>
              </a:rPr>
              <a:t>here</a:t>
            </a:r>
            <a:r>
              <a:rPr sz="3200" spc="-1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90" dirty="0">
                <a:solidFill>
                  <a:srgbClr val="202020"/>
                </a:solidFill>
                <a:latin typeface="Trebuchet MS"/>
                <a:cs typeface="Trebuchet MS"/>
              </a:rPr>
              <a:t>to</a:t>
            </a:r>
            <a:r>
              <a:rPr sz="3200" spc="-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70" dirty="0">
                <a:solidFill>
                  <a:srgbClr val="202020"/>
                </a:solidFill>
                <a:latin typeface="Trebuchet MS"/>
                <a:cs typeface="Trebuchet MS"/>
              </a:rPr>
              <a:t>support</a:t>
            </a:r>
            <a:r>
              <a:rPr sz="3200" spc="-1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100" dirty="0">
                <a:solidFill>
                  <a:srgbClr val="202020"/>
                </a:solidFill>
                <a:latin typeface="Trebuchet MS"/>
                <a:cs typeface="Trebuchet MS"/>
              </a:rPr>
              <a:t>you</a:t>
            </a:r>
            <a:r>
              <a:rPr sz="3200" spc="-1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145" dirty="0">
                <a:solidFill>
                  <a:srgbClr val="202020"/>
                </a:solidFill>
                <a:latin typeface="Trebuchet MS"/>
                <a:cs typeface="Trebuchet MS"/>
              </a:rPr>
              <a:t>with </a:t>
            </a:r>
            <a:r>
              <a:rPr sz="3200" spc="-14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114" dirty="0">
                <a:solidFill>
                  <a:srgbClr val="202020"/>
                </a:solidFill>
                <a:latin typeface="Trebuchet MS"/>
                <a:cs typeface="Trebuchet MS"/>
              </a:rPr>
              <a:t>all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25" dirty="0">
                <a:solidFill>
                  <a:srgbClr val="202020"/>
                </a:solidFill>
                <a:latin typeface="Trebuchet MS"/>
                <a:cs typeface="Trebuchet MS"/>
              </a:rPr>
              <a:t>of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140" dirty="0">
                <a:solidFill>
                  <a:srgbClr val="202020"/>
                </a:solidFill>
                <a:latin typeface="Trebuchet MS"/>
                <a:cs typeface="Trebuchet MS"/>
              </a:rPr>
              <a:t>your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95" dirty="0">
                <a:solidFill>
                  <a:srgbClr val="202020"/>
                </a:solidFill>
                <a:latin typeface="Trebuchet MS"/>
                <a:cs typeface="Trebuchet MS"/>
              </a:rPr>
              <a:t>health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20" dirty="0">
                <a:solidFill>
                  <a:srgbClr val="202020"/>
                </a:solidFill>
                <a:latin typeface="Trebuchet MS"/>
                <a:cs typeface="Trebuchet MS"/>
              </a:rPr>
              <a:t>and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65" dirty="0">
                <a:solidFill>
                  <a:srgbClr val="202020"/>
                </a:solidFill>
                <a:latin typeface="Trebuchet MS"/>
                <a:cs typeface="Trebuchet MS"/>
              </a:rPr>
              <a:t>wellbeing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20" dirty="0">
                <a:solidFill>
                  <a:srgbClr val="202020"/>
                </a:solidFill>
                <a:latin typeface="Trebuchet MS"/>
                <a:cs typeface="Trebuchet MS"/>
              </a:rPr>
              <a:t>needs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80" dirty="0">
                <a:solidFill>
                  <a:srgbClr val="202020"/>
                </a:solidFill>
                <a:latin typeface="Trebuchet MS"/>
                <a:cs typeface="Trebuchet MS"/>
              </a:rPr>
              <a:t>throughout  </a:t>
            </a:r>
            <a:r>
              <a:rPr sz="3200" spc="-140" dirty="0">
                <a:solidFill>
                  <a:srgbClr val="202020"/>
                </a:solidFill>
                <a:latin typeface="Trebuchet MS"/>
                <a:cs typeface="Trebuchet MS"/>
              </a:rPr>
              <a:t>your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155" dirty="0">
                <a:solidFill>
                  <a:srgbClr val="202020"/>
                </a:solidFill>
                <a:latin typeface="Trebuchet MS"/>
                <a:cs typeface="Trebuchet MS"/>
              </a:rPr>
              <a:t>time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40" dirty="0">
                <a:solidFill>
                  <a:srgbClr val="202020"/>
                </a:solidFill>
                <a:latin typeface="Trebuchet MS"/>
                <a:cs typeface="Trebuchet MS"/>
              </a:rPr>
              <a:t>at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80" dirty="0">
                <a:solidFill>
                  <a:srgbClr val="202020"/>
                </a:solidFill>
                <a:latin typeface="Trebuchet MS"/>
                <a:cs typeface="Trebuchet MS"/>
              </a:rPr>
              <a:t>Edge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235" dirty="0">
                <a:solidFill>
                  <a:srgbClr val="202020"/>
                </a:solidFill>
                <a:latin typeface="Trebuchet MS"/>
                <a:cs typeface="Trebuchet MS"/>
              </a:rPr>
              <a:t>Hill.</a:t>
            </a:r>
            <a:endParaRPr lang="en-GB" sz="3200" spc="-235" dirty="0">
              <a:solidFill>
                <a:srgbClr val="202020"/>
              </a:solidFill>
              <a:latin typeface="Trebuchet MS"/>
              <a:cs typeface="Trebuchet MS"/>
            </a:endParaRPr>
          </a:p>
          <a:p>
            <a:pPr marL="12700" marR="5080">
              <a:lnSpc>
                <a:spcPct val="107400"/>
              </a:lnSpc>
              <a:spcBef>
                <a:spcPts val="100"/>
              </a:spcBef>
            </a:pPr>
            <a:endParaRPr lang="en-GB" sz="3200" spc="-235" dirty="0">
              <a:solidFill>
                <a:srgbClr val="202020"/>
              </a:solidFill>
              <a:latin typeface="Trebuchet MS"/>
              <a:cs typeface="Trebuchet MS"/>
            </a:endParaRPr>
          </a:p>
          <a:p>
            <a:pPr marL="12700" marR="5080">
              <a:lnSpc>
                <a:spcPct val="107400"/>
              </a:lnSpc>
              <a:spcBef>
                <a:spcPts val="100"/>
              </a:spcBef>
            </a:pPr>
            <a:r>
              <a:rPr lang="en-GB" sz="3200" spc="-235" dirty="0">
                <a:solidFill>
                  <a:srgbClr val="202020"/>
                </a:solidFill>
                <a:latin typeface="Trebuchet MS"/>
                <a:cs typeface="Trebuchet MS"/>
              </a:rPr>
              <a:t>We are based in the Catalyst building and in Milton House on campus and offer a range of face to face, telephone and video support. We also offer face to face appointments at our St James’ campus in Manchester.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550" dirty="0">
              <a:latin typeface="Trebuchet MS"/>
              <a:cs typeface="Trebuchet MS"/>
            </a:endParaRPr>
          </a:p>
          <a:p>
            <a:pPr marL="12700" marR="621030">
              <a:lnSpc>
                <a:spcPct val="107400"/>
              </a:lnSpc>
              <a:spcBef>
                <a:spcPts val="5"/>
              </a:spcBef>
            </a:pPr>
            <a:r>
              <a:rPr lang="en-GB" sz="3200" spc="-114" dirty="0">
                <a:solidFill>
                  <a:srgbClr val="202020"/>
                </a:solidFill>
                <a:latin typeface="Trebuchet MS"/>
                <a:cs typeface="Trebuchet MS"/>
              </a:rPr>
              <a:t>We</a:t>
            </a:r>
            <a:r>
              <a:rPr sz="3200" spc="-114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40" dirty="0">
                <a:solidFill>
                  <a:srgbClr val="202020"/>
                </a:solidFill>
                <a:latin typeface="Trebuchet MS"/>
                <a:cs typeface="Trebuchet MS"/>
              </a:rPr>
              <a:t>are </a:t>
            </a:r>
            <a:r>
              <a:rPr sz="3200" spc="-95" dirty="0">
                <a:solidFill>
                  <a:srgbClr val="202020"/>
                </a:solidFill>
                <a:latin typeface="Trebuchet MS"/>
                <a:cs typeface="Trebuchet MS"/>
              </a:rPr>
              <a:t>here </a:t>
            </a:r>
            <a:r>
              <a:rPr sz="3200" spc="-90" dirty="0">
                <a:solidFill>
                  <a:srgbClr val="202020"/>
                </a:solidFill>
                <a:latin typeface="Trebuchet MS"/>
                <a:cs typeface="Trebuchet MS"/>
              </a:rPr>
              <a:t>to </a:t>
            </a:r>
            <a:r>
              <a:rPr sz="3200" spc="-80" dirty="0">
                <a:solidFill>
                  <a:srgbClr val="202020"/>
                </a:solidFill>
                <a:latin typeface="Trebuchet MS"/>
                <a:cs typeface="Trebuchet MS"/>
              </a:rPr>
              <a:t>offer </a:t>
            </a:r>
            <a:r>
              <a:rPr sz="3200" spc="-85" dirty="0">
                <a:solidFill>
                  <a:srgbClr val="202020"/>
                </a:solidFill>
                <a:latin typeface="Trebuchet MS"/>
                <a:cs typeface="Trebuchet MS"/>
              </a:rPr>
              <a:t>emotional </a:t>
            </a:r>
            <a:r>
              <a:rPr sz="3200" spc="20" dirty="0">
                <a:solidFill>
                  <a:srgbClr val="202020"/>
                </a:solidFill>
                <a:latin typeface="Trebuchet MS"/>
                <a:cs typeface="Trebuchet MS"/>
              </a:rPr>
              <a:t>and </a:t>
            </a:r>
            <a:r>
              <a:rPr sz="3200" spc="-45" dirty="0">
                <a:solidFill>
                  <a:srgbClr val="202020"/>
                </a:solidFill>
                <a:latin typeface="Trebuchet MS"/>
                <a:cs typeface="Trebuchet MS"/>
              </a:rPr>
              <a:t>practical </a:t>
            </a:r>
            <a:r>
              <a:rPr sz="3200" spc="-4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70" dirty="0">
                <a:solidFill>
                  <a:srgbClr val="202020"/>
                </a:solidFill>
                <a:latin typeface="Trebuchet MS"/>
                <a:cs typeface="Trebuchet MS"/>
              </a:rPr>
              <a:t>support </a:t>
            </a:r>
            <a:r>
              <a:rPr sz="3200" spc="20" dirty="0">
                <a:solidFill>
                  <a:srgbClr val="202020"/>
                </a:solidFill>
                <a:latin typeface="Trebuchet MS"/>
                <a:cs typeface="Trebuchet MS"/>
              </a:rPr>
              <a:t>and </a:t>
            </a:r>
            <a:r>
              <a:rPr sz="3200" spc="35" dirty="0">
                <a:solidFill>
                  <a:srgbClr val="202020"/>
                </a:solidFill>
                <a:latin typeface="Trebuchet MS"/>
                <a:cs typeface="Trebuchet MS"/>
              </a:rPr>
              <a:t>can </a:t>
            </a:r>
            <a:r>
              <a:rPr sz="3200" spc="-20" dirty="0">
                <a:solidFill>
                  <a:srgbClr val="202020"/>
                </a:solidFill>
                <a:latin typeface="Trebuchet MS"/>
                <a:cs typeface="Trebuchet MS"/>
              </a:rPr>
              <a:t>also </a:t>
            </a:r>
            <a:r>
              <a:rPr sz="3200" spc="-80" dirty="0">
                <a:solidFill>
                  <a:srgbClr val="202020"/>
                </a:solidFill>
                <a:latin typeface="Trebuchet MS"/>
                <a:cs typeface="Trebuchet MS"/>
              </a:rPr>
              <a:t>help </a:t>
            </a:r>
            <a:r>
              <a:rPr sz="3200" spc="-100" dirty="0">
                <a:solidFill>
                  <a:srgbClr val="202020"/>
                </a:solidFill>
                <a:latin typeface="Trebuchet MS"/>
                <a:cs typeface="Trebuchet MS"/>
              </a:rPr>
              <a:t>you </a:t>
            </a:r>
            <a:r>
              <a:rPr sz="3200" spc="45" dirty="0">
                <a:solidFill>
                  <a:srgbClr val="202020"/>
                </a:solidFill>
                <a:latin typeface="Trebuchet MS"/>
                <a:cs typeface="Trebuchet MS"/>
              </a:rPr>
              <a:t>access </a:t>
            </a:r>
            <a:r>
              <a:rPr sz="3200" spc="-110" dirty="0">
                <a:solidFill>
                  <a:srgbClr val="202020"/>
                </a:solidFill>
                <a:latin typeface="Trebuchet MS"/>
                <a:cs typeface="Trebuchet MS"/>
              </a:rPr>
              <a:t>other 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75" dirty="0">
                <a:solidFill>
                  <a:srgbClr val="202020"/>
                </a:solidFill>
                <a:latin typeface="Trebuchet MS"/>
                <a:cs typeface="Trebuchet MS"/>
              </a:rPr>
              <a:t>services 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that </a:t>
            </a:r>
            <a:r>
              <a:rPr sz="3200" spc="-100" dirty="0">
                <a:solidFill>
                  <a:srgbClr val="202020"/>
                </a:solidFill>
                <a:latin typeface="Trebuchet MS"/>
                <a:cs typeface="Trebuchet MS"/>
              </a:rPr>
              <a:t>may </a:t>
            </a:r>
            <a:r>
              <a:rPr sz="3200" spc="15" dirty="0">
                <a:solidFill>
                  <a:srgbClr val="202020"/>
                </a:solidFill>
                <a:latin typeface="Trebuchet MS"/>
                <a:cs typeface="Trebuchet MS"/>
              </a:rPr>
              <a:t>be </a:t>
            </a:r>
            <a:r>
              <a:rPr sz="3200" spc="-114" dirty="0">
                <a:solidFill>
                  <a:srgbClr val="202020"/>
                </a:solidFill>
                <a:latin typeface="Trebuchet MS"/>
                <a:cs typeface="Trebuchet MS"/>
              </a:rPr>
              <a:t>relevant </a:t>
            </a:r>
            <a:r>
              <a:rPr sz="3200" spc="-90" dirty="0">
                <a:solidFill>
                  <a:srgbClr val="202020"/>
                </a:solidFill>
                <a:latin typeface="Trebuchet MS"/>
                <a:cs typeface="Trebuchet MS"/>
              </a:rPr>
              <a:t>to </a:t>
            </a:r>
            <a:r>
              <a:rPr sz="3200" spc="-185" dirty="0">
                <a:solidFill>
                  <a:srgbClr val="202020"/>
                </a:solidFill>
                <a:latin typeface="Trebuchet MS"/>
                <a:cs typeface="Trebuchet MS"/>
              </a:rPr>
              <a:t>you, </a:t>
            </a:r>
            <a:r>
              <a:rPr sz="3200" spc="-45" dirty="0">
                <a:solidFill>
                  <a:srgbClr val="202020"/>
                </a:solidFill>
                <a:latin typeface="Trebuchet MS"/>
                <a:cs typeface="Trebuchet MS"/>
              </a:rPr>
              <a:t>such </a:t>
            </a:r>
            <a:r>
              <a:rPr sz="3200" spc="65" dirty="0">
                <a:solidFill>
                  <a:srgbClr val="202020"/>
                </a:solidFill>
                <a:latin typeface="Trebuchet MS"/>
                <a:cs typeface="Trebuchet MS"/>
              </a:rPr>
              <a:t>as </a:t>
            </a:r>
            <a:r>
              <a:rPr sz="3200" spc="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95" dirty="0">
                <a:solidFill>
                  <a:srgbClr val="202020"/>
                </a:solidFill>
                <a:latin typeface="Trebuchet MS"/>
                <a:cs typeface="Trebuchet MS"/>
              </a:rPr>
              <a:t>counselling,</a:t>
            </a:r>
            <a:r>
              <a:rPr sz="3200" spc="-110" dirty="0">
                <a:solidFill>
                  <a:srgbClr val="202020"/>
                </a:solidFill>
                <a:latin typeface="Trebuchet MS"/>
                <a:cs typeface="Trebuchet MS"/>
              </a:rPr>
              <a:t> other </a:t>
            </a:r>
            <a:r>
              <a:rPr sz="3200" spc="-50" dirty="0">
                <a:solidFill>
                  <a:srgbClr val="202020"/>
                </a:solidFill>
                <a:latin typeface="Trebuchet MS"/>
                <a:cs typeface="Trebuchet MS"/>
              </a:rPr>
              <a:t>Student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35" dirty="0">
                <a:solidFill>
                  <a:srgbClr val="202020"/>
                </a:solidFill>
                <a:latin typeface="Trebuchet MS"/>
                <a:cs typeface="Trebuchet MS"/>
              </a:rPr>
              <a:t>Services</a:t>
            </a:r>
            <a:r>
              <a:rPr sz="3200" spc="-11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60" dirty="0">
                <a:solidFill>
                  <a:srgbClr val="202020"/>
                </a:solidFill>
                <a:latin typeface="Trebuchet MS"/>
                <a:cs typeface="Trebuchet MS"/>
              </a:rPr>
              <a:t>teams</a:t>
            </a:r>
            <a:r>
              <a:rPr sz="3200" spc="-10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20" dirty="0">
                <a:solidFill>
                  <a:srgbClr val="202020"/>
                </a:solidFill>
                <a:latin typeface="Trebuchet MS"/>
                <a:cs typeface="Trebuchet MS"/>
              </a:rPr>
              <a:t>and </a:t>
            </a:r>
            <a:r>
              <a:rPr sz="3200" spc="-95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3200" spc="-110" dirty="0">
                <a:solidFill>
                  <a:srgbClr val="202020"/>
                </a:solidFill>
                <a:latin typeface="Trebuchet MS"/>
                <a:cs typeface="Trebuchet MS"/>
              </a:rPr>
              <a:t>external </a:t>
            </a:r>
            <a:r>
              <a:rPr sz="3200" spc="-100" dirty="0">
                <a:solidFill>
                  <a:srgbClr val="202020"/>
                </a:solidFill>
                <a:latin typeface="Trebuchet MS"/>
                <a:cs typeface="Trebuchet MS"/>
              </a:rPr>
              <a:t>services.</a:t>
            </a:r>
            <a:endParaRPr sz="3200" dirty="0">
              <a:latin typeface="Trebuchet MS"/>
              <a:cs typeface="Trebuchet MS"/>
            </a:endParaRPr>
          </a:p>
        </p:txBody>
      </p:sp>
      <p:grpSp>
        <p:nvGrp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223624" y="2338480"/>
            <a:ext cx="6395085" cy="5934710"/>
            <a:chOff x="10223624" y="2338480"/>
            <a:chExt cx="6395085" cy="5934710"/>
          </a:xfrm>
        </p:grpSpPr>
        <p:sp>
          <p:nvSpPr>
            <p:cNvPr id="5" name="object 5"/>
            <p:cNvSpPr/>
            <p:nvPr/>
          </p:nvSpPr>
          <p:spPr>
            <a:xfrm>
              <a:off x="10684485" y="2338488"/>
              <a:ext cx="5934075" cy="5934710"/>
            </a:xfrm>
            <a:custGeom>
              <a:avLst/>
              <a:gdLst/>
              <a:ahLst/>
              <a:cxnLst/>
              <a:rect l="l" t="t" r="r" b="b"/>
              <a:pathLst>
                <a:path w="5934075" h="5934709">
                  <a:moveTo>
                    <a:pt x="1204353" y="3569208"/>
                  </a:moveTo>
                  <a:lnTo>
                    <a:pt x="1183474" y="3569208"/>
                  </a:lnTo>
                  <a:lnTo>
                    <a:pt x="1183474" y="4731817"/>
                  </a:lnTo>
                  <a:lnTo>
                    <a:pt x="1204353" y="4731817"/>
                  </a:lnTo>
                  <a:lnTo>
                    <a:pt x="1204353" y="3569208"/>
                  </a:lnTo>
                  <a:close/>
                </a:path>
                <a:path w="5934075" h="5934709">
                  <a:moveTo>
                    <a:pt x="1204353" y="20866"/>
                  </a:moveTo>
                  <a:lnTo>
                    <a:pt x="1183474" y="20866"/>
                  </a:lnTo>
                  <a:lnTo>
                    <a:pt x="1183474" y="1183474"/>
                  </a:lnTo>
                  <a:lnTo>
                    <a:pt x="1204353" y="1183474"/>
                  </a:lnTo>
                  <a:lnTo>
                    <a:pt x="1204353" y="20866"/>
                  </a:lnTo>
                  <a:close/>
                </a:path>
                <a:path w="5934075" h="5934709">
                  <a:moveTo>
                    <a:pt x="2385733" y="3569208"/>
                  </a:moveTo>
                  <a:lnTo>
                    <a:pt x="2366949" y="3569208"/>
                  </a:lnTo>
                  <a:lnTo>
                    <a:pt x="2366949" y="4731817"/>
                  </a:lnTo>
                  <a:lnTo>
                    <a:pt x="2385733" y="4731817"/>
                  </a:lnTo>
                  <a:lnTo>
                    <a:pt x="2385733" y="3569208"/>
                  </a:lnTo>
                  <a:close/>
                </a:path>
                <a:path w="5934075" h="5934709">
                  <a:moveTo>
                    <a:pt x="2385733" y="1204341"/>
                  </a:moveTo>
                  <a:lnTo>
                    <a:pt x="2364867" y="1204341"/>
                  </a:lnTo>
                  <a:lnTo>
                    <a:pt x="2364867" y="2366949"/>
                  </a:lnTo>
                  <a:lnTo>
                    <a:pt x="2385733" y="2366949"/>
                  </a:lnTo>
                  <a:lnTo>
                    <a:pt x="2385733" y="1204341"/>
                  </a:lnTo>
                  <a:close/>
                </a:path>
                <a:path w="5934075" h="5934709">
                  <a:moveTo>
                    <a:pt x="2385733" y="20866"/>
                  </a:moveTo>
                  <a:lnTo>
                    <a:pt x="2366949" y="20866"/>
                  </a:lnTo>
                  <a:lnTo>
                    <a:pt x="2366949" y="1183474"/>
                  </a:lnTo>
                  <a:lnTo>
                    <a:pt x="2385733" y="1183474"/>
                  </a:lnTo>
                  <a:lnTo>
                    <a:pt x="2385733" y="20866"/>
                  </a:lnTo>
                  <a:close/>
                </a:path>
                <a:path w="5934075" h="5934709">
                  <a:moveTo>
                    <a:pt x="3569208" y="3569208"/>
                  </a:moveTo>
                  <a:lnTo>
                    <a:pt x="3548342" y="3569208"/>
                  </a:lnTo>
                  <a:lnTo>
                    <a:pt x="3548342" y="4731817"/>
                  </a:lnTo>
                  <a:lnTo>
                    <a:pt x="3569208" y="4731817"/>
                  </a:lnTo>
                  <a:lnTo>
                    <a:pt x="3569208" y="3569208"/>
                  </a:lnTo>
                  <a:close/>
                </a:path>
                <a:path w="5934075" h="5934709">
                  <a:moveTo>
                    <a:pt x="3569208" y="1204341"/>
                  </a:moveTo>
                  <a:lnTo>
                    <a:pt x="3548342" y="1204341"/>
                  </a:lnTo>
                  <a:lnTo>
                    <a:pt x="3548342" y="2366949"/>
                  </a:lnTo>
                  <a:lnTo>
                    <a:pt x="3569208" y="2366949"/>
                  </a:lnTo>
                  <a:lnTo>
                    <a:pt x="3569208" y="1204341"/>
                  </a:lnTo>
                  <a:close/>
                </a:path>
                <a:path w="5934075" h="5934709">
                  <a:moveTo>
                    <a:pt x="3569208" y="20866"/>
                  </a:moveTo>
                  <a:lnTo>
                    <a:pt x="3548342" y="20866"/>
                  </a:lnTo>
                  <a:lnTo>
                    <a:pt x="3548342" y="1183474"/>
                  </a:lnTo>
                  <a:lnTo>
                    <a:pt x="3569208" y="1183474"/>
                  </a:lnTo>
                  <a:lnTo>
                    <a:pt x="3569208" y="20866"/>
                  </a:lnTo>
                  <a:close/>
                </a:path>
                <a:path w="5934075" h="5934709">
                  <a:moveTo>
                    <a:pt x="4750600" y="3569208"/>
                  </a:moveTo>
                  <a:lnTo>
                    <a:pt x="4731817" y="3569208"/>
                  </a:lnTo>
                  <a:lnTo>
                    <a:pt x="4731817" y="4731817"/>
                  </a:lnTo>
                  <a:lnTo>
                    <a:pt x="4750600" y="4731817"/>
                  </a:lnTo>
                  <a:lnTo>
                    <a:pt x="4750600" y="3569208"/>
                  </a:lnTo>
                  <a:close/>
                </a:path>
                <a:path w="5934075" h="5934709">
                  <a:moveTo>
                    <a:pt x="4750600" y="1204341"/>
                  </a:moveTo>
                  <a:lnTo>
                    <a:pt x="4731817" y="1204341"/>
                  </a:lnTo>
                  <a:lnTo>
                    <a:pt x="4731817" y="2366949"/>
                  </a:lnTo>
                  <a:lnTo>
                    <a:pt x="4750600" y="2366949"/>
                  </a:lnTo>
                  <a:lnTo>
                    <a:pt x="4750600" y="1204341"/>
                  </a:lnTo>
                  <a:close/>
                </a:path>
                <a:path w="5934075" h="5934709">
                  <a:moveTo>
                    <a:pt x="4750600" y="20866"/>
                  </a:moveTo>
                  <a:lnTo>
                    <a:pt x="4731817" y="20866"/>
                  </a:lnTo>
                  <a:lnTo>
                    <a:pt x="4731817" y="1183474"/>
                  </a:lnTo>
                  <a:lnTo>
                    <a:pt x="4750600" y="1183474"/>
                  </a:lnTo>
                  <a:lnTo>
                    <a:pt x="4750600" y="20866"/>
                  </a:lnTo>
                  <a:close/>
                </a:path>
                <a:path w="5934075" h="5934709">
                  <a:moveTo>
                    <a:pt x="5934075" y="3569208"/>
                  </a:moveTo>
                  <a:lnTo>
                    <a:pt x="5913209" y="3569208"/>
                  </a:lnTo>
                  <a:lnTo>
                    <a:pt x="5913209" y="4731817"/>
                  </a:lnTo>
                  <a:lnTo>
                    <a:pt x="5934075" y="4731817"/>
                  </a:lnTo>
                  <a:lnTo>
                    <a:pt x="5934075" y="3569208"/>
                  </a:lnTo>
                  <a:close/>
                </a:path>
                <a:path w="5934075" h="5934709">
                  <a:moveTo>
                    <a:pt x="5934075" y="1204341"/>
                  </a:moveTo>
                  <a:lnTo>
                    <a:pt x="5913209" y="1204341"/>
                  </a:lnTo>
                  <a:lnTo>
                    <a:pt x="5913209" y="2366949"/>
                  </a:lnTo>
                  <a:lnTo>
                    <a:pt x="5934075" y="2366949"/>
                  </a:lnTo>
                  <a:lnTo>
                    <a:pt x="5934075" y="1204341"/>
                  </a:lnTo>
                  <a:close/>
                </a:path>
                <a:path w="5934075" h="5934709">
                  <a:moveTo>
                    <a:pt x="5934075" y="20866"/>
                  </a:moveTo>
                  <a:lnTo>
                    <a:pt x="5913209" y="20866"/>
                  </a:lnTo>
                  <a:lnTo>
                    <a:pt x="5913209" y="1183474"/>
                  </a:lnTo>
                  <a:lnTo>
                    <a:pt x="5934075" y="1183474"/>
                  </a:lnTo>
                  <a:lnTo>
                    <a:pt x="5934075" y="20866"/>
                  </a:lnTo>
                  <a:close/>
                </a:path>
                <a:path w="5934075" h="5934709">
                  <a:moveTo>
                    <a:pt x="5934075" y="0"/>
                  </a:moveTo>
                  <a:lnTo>
                    <a:pt x="0" y="0"/>
                  </a:lnTo>
                  <a:lnTo>
                    <a:pt x="0" y="20320"/>
                  </a:lnTo>
                  <a:lnTo>
                    <a:pt x="0" y="1183640"/>
                  </a:lnTo>
                  <a:lnTo>
                    <a:pt x="0" y="5934710"/>
                  </a:lnTo>
                  <a:lnTo>
                    <a:pt x="5934075" y="5934710"/>
                  </a:lnTo>
                  <a:lnTo>
                    <a:pt x="5934075" y="4732020"/>
                  </a:lnTo>
                  <a:lnTo>
                    <a:pt x="5913209" y="4732020"/>
                  </a:lnTo>
                  <a:lnTo>
                    <a:pt x="5913209" y="4751070"/>
                  </a:lnTo>
                  <a:lnTo>
                    <a:pt x="5913209" y="5913120"/>
                  </a:lnTo>
                  <a:lnTo>
                    <a:pt x="4750600" y="5913120"/>
                  </a:lnTo>
                  <a:lnTo>
                    <a:pt x="4750600" y="4751070"/>
                  </a:lnTo>
                  <a:lnTo>
                    <a:pt x="5913209" y="4751070"/>
                  </a:lnTo>
                  <a:lnTo>
                    <a:pt x="5913209" y="4732020"/>
                  </a:lnTo>
                  <a:lnTo>
                    <a:pt x="4731817" y="4732020"/>
                  </a:lnTo>
                  <a:lnTo>
                    <a:pt x="4731817" y="4751070"/>
                  </a:lnTo>
                  <a:lnTo>
                    <a:pt x="4731817" y="5913120"/>
                  </a:lnTo>
                  <a:lnTo>
                    <a:pt x="3569208" y="5913120"/>
                  </a:lnTo>
                  <a:lnTo>
                    <a:pt x="3569208" y="4751070"/>
                  </a:lnTo>
                  <a:lnTo>
                    <a:pt x="4731817" y="4751070"/>
                  </a:lnTo>
                  <a:lnTo>
                    <a:pt x="4731817" y="4732020"/>
                  </a:lnTo>
                  <a:lnTo>
                    <a:pt x="3548342" y="4732020"/>
                  </a:lnTo>
                  <a:lnTo>
                    <a:pt x="3548342" y="4751070"/>
                  </a:lnTo>
                  <a:lnTo>
                    <a:pt x="3548342" y="5913120"/>
                  </a:lnTo>
                  <a:lnTo>
                    <a:pt x="2385733" y="5913120"/>
                  </a:lnTo>
                  <a:lnTo>
                    <a:pt x="2385733" y="4751070"/>
                  </a:lnTo>
                  <a:lnTo>
                    <a:pt x="3548342" y="4751070"/>
                  </a:lnTo>
                  <a:lnTo>
                    <a:pt x="3548342" y="4732020"/>
                  </a:lnTo>
                  <a:lnTo>
                    <a:pt x="2364867" y="4732020"/>
                  </a:lnTo>
                  <a:lnTo>
                    <a:pt x="2364867" y="4751070"/>
                  </a:lnTo>
                  <a:lnTo>
                    <a:pt x="2364867" y="5913120"/>
                  </a:lnTo>
                  <a:lnTo>
                    <a:pt x="1204353" y="5913120"/>
                  </a:lnTo>
                  <a:lnTo>
                    <a:pt x="1204353" y="4751070"/>
                  </a:lnTo>
                  <a:lnTo>
                    <a:pt x="2364867" y="4751070"/>
                  </a:lnTo>
                  <a:lnTo>
                    <a:pt x="2364867" y="4732020"/>
                  </a:lnTo>
                  <a:lnTo>
                    <a:pt x="1183474" y="4732020"/>
                  </a:lnTo>
                  <a:lnTo>
                    <a:pt x="1183474" y="4751070"/>
                  </a:lnTo>
                  <a:lnTo>
                    <a:pt x="1183474" y="5913120"/>
                  </a:lnTo>
                  <a:lnTo>
                    <a:pt x="20878" y="5913120"/>
                  </a:lnTo>
                  <a:lnTo>
                    <a:pt x="20878" y="4751070"/>
                  </a:lnTo>
                  <a:lnTo>
                    <a:pt x="1183474" y="4751070"/>
                  </a:lnTo>
                  <a:lnTo>
                    <a:pt x="1183474" y="4732020"/>
                  </a:lnTo>
                  <a:lnTo>
                    <a:pt x="20878" y="4732020"/>
                  </a:lnTo>
                  <a:lnTo>
                    <a:pt x="20878" y="3568700"/>
                  </a:lnTo>
                  <a:lnTo>
                    <a:pt x="5934075" y="3568700"/>
                  </a:lnTo>
                  <a:lnTo>
                    <a:pt x="5934075" y="3548380"/>
                  </a:lnTo>
                  <a:lnTo>
                    <a:pt x="20878" y="3548380"/>
                  </a:lnTo>
                  <a:lnTo>
                    <a:pt x="20878" y="2386330"/>
                  </a:lnTo>
                  <a:lnTo>
                    <a:pt x="1183474" y="2386330"/>
                  </a:lnTo>
                  <a:lnTo>
                    <a:pt x="1183474" y="3548342"/>
                  </a:lnTo>
                  <a:lnTo>
                    <a:pt x="1204353" y="3548342"/>
                  </a:lnTo>
                  <a:lnTo>
                    <a:pt x="1204353" y="2386330"/>
                  </a:lnTo>
                  <a:lnTo>
                    <a:pt x="2366949" y="2386330"/>
                  </a:lnTo>
                  <a:lnTo>
                    <a:pt x="2366949" y="3548342"/>
                  </a:lnTo>
                  <a:lnTo>
                    <a:pt x="2385733" y="3548342"/>
                  </a:lnTo>
                  <a:lnTo>
                    <a:pt x="2385733" y="2386330"/>
                  </a:lnTo>
                  <a:lnTo>
                    <a:pt x="3548342" y="2386330"/>
                  </a:lnTo>
                  <a:lnTo>
                    <a:pt x="3548342" y="3548342"/>
                  </a:lnTo>
                  <a:lnTo>
                    <a:pt x="3569208" y="3548342"/>
                  </a:lnTo>
                  <a:lnTo>
                    <a:pt x="3569208" y="2386330"/>
                  </a:lnTo>
                  <a:lnTo>
                    <a:pt x="4731817" y="2386330"/>
                  </a:lnTo>
                  <a:lnTo>
                    <a:pt x="4731817" y="3548342"/>
                  </a:lnTo>
                  <a:lnTo>
                    <a:pt x="4750600" y="3548342"/>
                  </a:lnTo>
                  <a:lnTo>
                    <a:pt x="4750600" y="2386330"/>
                  </a:lnTo>
                  <a:lnTo>
                    <a:pt x="5913209" y="2386330"/>
                  </a:lnTo>
                  <a:lnTo>
                    <a:pt x="5913209" y="3548342"/>
                  </a:lnTo>
                  <a:lnTo>
                    <a:pt x="5934075" y="3548342"/>
                  </a:lnTo>
                  <a:lnTo>
                    <a:pt x="5934075" y="2386330"/>
                  </a:lnTo>
                  <a:lnTo>
                    <a:pt x="5934075" y="2385733"/>
                  </a:lnTo>
                  <a:lnTo>
                    <a:pt x="5934075" y="2367280"/>
                  </a:lnTo>
                  <a:lnTo>
                    <a:pt x="1204353" y="2367280"/>
                  </a:lnTo>
                  <a:lnTo>
                    <a:pt x="1204353" y="2364867"/>
                  </a:lnTo>
                  <a:lnTo>
                    <a:pt x="1204353" y="2364740"/>
                  </a:lnTo>
                  <a:lnTo>
                    <a:pt x="1204353" y="1204341"/>
                  </a:lnTo>
                  <a:lnTo>
                    <a:pt x="1183474" y="1204341"/>
                  </a:lnTo>
                  <a:lnTo>
                    <a:pt x="1183474" y="2364740"/>
                  </a:lnTo>
                  <a:lnTo>
                    <a:pt x="20878" y="2364740"/>
                  </a:lnTo>
                  <a:lnTo>
                    <a:pt x="20878" y="1203960"/>
                  </a:lnTo>
                  <a:lnTo>
                    <a:pt x="5934075" y="1203960"/>
                  </a:lnTo>
                  <a:lnTo>
                    <a:pt x="5934075" y="1183640"/>
                  </a:lnTo>
                  <a:lnTo>
                    <a:pt x="20878" y="1183640"/>
                  </a:lnTo>
                  <a:lnTo>
                    <a:pt x="20878" y="20320"/>
                  </a:lnTo>
                  <a:lnTo>
                    <a:pt x="5934075" y="20320"/>
                  </a:lnTo>
                  <a:lnTo>
                    <a:pt x="5934075" y="0"/>
                  </a:lnTo>
                  <a:close/>
                </a:path>
              </a:pathLst>
            </a:custGeom>
            <a:solidFill>
              <a:srgbClr val="202020">
                <a:alpha val="97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365659" y="5967842"/>
              <a:ext cx="3274060" cy="1440815"/>
            </a:xfrm>
            <a:custGeom>
              <a:avLst/>
              <a:gdLst/>
              <a:ahLst/>
              <a:cxnLst/>
              <a:rect l="l" t="t" r="r" b="b"/>
              <a:pathLst>
                <a:path w="3274059" h="1440815">
                  <a:moveTo>
                    <a:pt x="3107524" y="1440547"/>
                  </a:moveTo>
                  <a:lnTo>
                    <a:pt x="0" y="675146"/>
                  </a:lnTo>
                  <a:lnTo>
                    <a:pt x="166291" y="0"/>
                  </a:lnTo>
                  <a:lnTo>
                    <a:pt x="3273817" y="765401"/>
                  </a:lnTo>
                  <a:lnTo>
                    <a:pt x="3107524" y="1440547"/>
                  </a:lnTo>
                  <a:close/>
                </a:path>
              </a:pathLst>
            </a:custGeom>
            <a:solidFill>
              <a:srgbClr val="FCBD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651776" y="3030791"/>
              <a:ext cx="2276475" cy="2276475"/>
            </a:xfrm>
            <a:custGeom>
              <a:avLst/>
              <a:gdLst/>
              <a:ahLst/>
              <a:cxnLst/>
              <a:rect l="l" t="t" r="r" b="b"/>
              <a:pathLst>
                <a:path w="2276475" h="2276475">
                  <a:moveTo>
                    <a:pt x="1013714" y="2276469"/>
                  </a:moveTo>
                  <a:lnTo>
                    <a:pt x="0" y="2276469"/>
                  </a:lnTo>
                  <a:lnTo>
                    <a:pt x="500" y="2228232"/>
                  </a:lnTo>
                  <a:lnTo>
                    <a:pt x="1997" y="2180239"/>
                  </a:lnTo>
                  <a:lnTo>
                    <a:pt x="4478" y="2132500"/>
                  </a:lnTo>
                  <a:lnTo>
                    <a:pt x="7935" y="2085027"/>
                  </a:lnTo>
                  <a:lnTo>
                    <a:pt x="12358" y="2037827"/>
                  </a:lnTo>
                  <a:lnTo>
                    <a:pt x="17736" y="1990912"/>
                  </a:lnTo>
                  <a:lnTo>
                    <a:pt x="24061" y="1944290"/>
                  </a:lnTo>
                  <a:lnTo>
                    <a:pt x="31321" y="1897973"/>
                  </a:lnTo>
                  <a:lnTo>
                    <a:pt x="39507" y="1851969"/>
                  </a:lnTo>
                  <a:lnTo>
                    <a:pt x="48610" y="1806289"/>
                  </a:lnTo>
                  <a:lnTo>
                    <a:pt x="58619" y="1760943"/>
                  </a:lnTo>
                  <a:lnTo>
                    <a:pt x="69525" y="1715940"/>
                  </a:lnTo>
                  <a:lnTo>
                    <a:pt x="81317" y="1671290"/>
                  </a:lnTo>
                  <a:lnTo>
                    <a:pt x="93986" y="1627003"/>
                  </a:lnTo>
                  <a:lnTo>
                    <a:pt x="107522" y="1583090"/>
                  </a:lnTo>
                  <a:lnTo>
                    <a:pt x="121914" y="1539559"/>
                  </a:lnTo>
                  <a:lnTo>
                    <a:pt x="137154" y="1496422"/>
                  </a:lnTo>
                  <a:lnTo>
                    <a:pt x="153231" y="1453686"/>
                  </a:lnTo>
                  <a:lnTo>
                    <a:pt x="170136" y="1411364"/>
                  </a:lnTo>
                  <a:lnTo>
                    <a:pt x="187858" y="1369464"/>
                  </a:lnTo>
                  <a:lnTo>
                    <a:pt x="206387" y="1327996"/>
                  </a:lnTo>
                  <a:lnTo>
                    <a:pt x="225715" y="1286970"/>
                  </a:lnTo>
                  <a:lnTo>
                    <a:pt x="245830" y="1246397"/>
                  </a:lnTo>
                  <a:lnTo>
                    <a:pt x="266723" y="1206285"/>
                  </a:lnTo>
                  <a:lnTo>
                    <a:pt x="288384" y="1166645"/>
                  </a:lnTo>
                  <a:lnTo>
                    <a:pt x="310804" y="1127487"/>
                  </a:lnTo>
                  <a:lnTo>
                    <a:pt x="333972" y="1088820"/>
                  </a:lnTo>
                  <a:lnTo>
                    <a:pt x="357878" y="1050655"/>
                  </a:lnTo>
                  <a:lnTo>
                    <a:pt x="382513" y="1013002"/>
                  </a:lnTo>
                  <a:lnTo>
                    <a:pt x="407866" y="975869"/>
                  </a:lnTo>
                  <a:lnTo>
                    <a:pt x="433929" y="939267"/>
                  </a:lnTo>
                  <a:lnTo>
                    <a:pt x="460690" y="903207"/>
                  </a:lnTo>
                  <a:lnTo>
                    <a:pt x="488141" y="867697"/>
                  </a:lnTo>
                  <a:lnTo>
                    <a:pt x="516270" y="832748"/>
                  </a:lnTo>
                  <a:lnTo>
                    <a:pt x="545069" y="798369"/>
                  </a:lnTo>
                  <a:lnTo>
                    <a:pt x="574528" y="764571"/>
                  </a:lnTo>
                  <a:lnTo>
                    <a:pt x="604636" y="731363"/>
                  </a:lnTo>
                  <a:lnTo>
                    <a:pt x="635384" y="698756"/>
                  </a:lnTo>
                  <a:lnTo>
                    <a:pt x="666761" y="666758"/>
                  </a:lnTo>
                  <a:lnTo>
                    <a:pt x="698759" y="635381"/>
                  </a:lnTo>
                  <a:lnTo>
                    <a:pt x="731367" y="604633"/>
                  </a:lnTo>
                  <a:lnTo>
                    <a:pt x="764574" y="574525"/>
                  </a:lnTo>
                  <a:lnTo>
                    <a:pt x="798373" y="545067"/>
                  </a:lnTo>
                  <a:lnTo>
                    <a:pt x="832751" y="516268"/>
                  </a:lnTo>
                  <a:lnTo>
                    <a:pt x="867700" y="488138"/>
                  </a:lnTo>
                  <a:lnTo>
                    <a:pt x="903210" y="460688"/>
                  </a:lnTo>
                  <a:lnTo>
                    <a:pt x="939271" y="433927"/>
                  </a:lnTo>
                  <a:lnTo>
                    <a:pt x="975873" y="407864"/>
                  </a:lnTo>
                  <a:lnTo>
                    <a:pt x="1013005" y="382511"/>
                  </a:lnTo>
                  <a:lnTo>
                    <a:pt x="1050659" y="357876"/>
                  </a:lnTo>
                  <a:lnTo>
                    <a:pt x="1088825" y="333970"/>
                  </a:lnTo>
                  <a:lnTo>
                    <a:pt x="1127491" y="310802"/>
                  </a:lnTo>
                  <a:lnTo>
                    <a:pt x="1166650" y="288383"/>
                  </a:lnTo>
                  <a:lnTo>
                    <a:pt x="1206289" y="266722"/>
                  </a:lnTo>
                  <a:lnTo>
                    <a:pt x="1246401" y="245829"/>
                  </a:lnTo>
                  <a:lnTo>
                    <a:pt x="1286975" y="225714"/>
                  </a:lnTo>
                  <a:lnTo>
                    <a:pt x="1328001" y="206386"/>
                  </a:lnTo>
                  <a:lnTo>
                    <a:pt x="1369468" y="187857"/>
                  </a:lnTo>
                  <a:lnTo>
                    <a:pt x="1411369" y="170135"/>
                  </a:lnTo>
                  <a:lnTo>
                    <a:pt x="1453691" y="153231"/>
                  </a:lnTo>
                  <a:lnTo>
                    <a:pt x="1496427" y="137154"/>
                  </a:lnTo>
                  <a:lnTo>
                    <a:pt x="1539564" y="121914"/>
                  </a:lnTo>
                  <a:lnTo>
                    <a:pt x="1583095" y="107521"/>
                  </a:lnTo>
                  <a:lnTo>
                    <a:pt x="1627009" y="93985"/>
                  </a:lnTo>
                  <a:lnTo>
                    <a:pt x="1671295" y="81317"/>
                  </a:lnTo>
                  <a:lnTo>
                    <a:pt x="1715945" y="69524"/>
                  </a:lnTo>
                  <a:lnTo>
                    <a:pt x="1760948" y="58619"/>
                  </a:lnTo>
                  <a:lnTo>
                    <a:pt x="1806295" y="48610"/>
                  </a:lnTo>
                  <a:lnTo>
                    <a:pt x="1851975" y="39507"/>
                  </a:lnTo>
                  <a:lnTo>
                    <a:pt x="1897978" y="31321"/>
                  </a:lnTo>
                  <a:lnTo>
                    <a:pt x="1944296" y="24061"/>
                  </a:lnTo>
                  <a:lnTo>
                    <a:pt x="1990917" y="17736"/>
                  </a:lnTo>
                  <a:lnTo>
                    <a:pt x="2037833" y="12358"/>
                  </a:lnTo>
                  <a:lnTo>
                    <a:pt x="2085032" y="7935"/>
                  </a:lnTo>
                  <a:lnTo>
                    <a:pt x="2132506" y="4478"/>
                  </a:lnTo>
                  <a:lnTo>
                    <a:pt x="2180244" y="1997"/>
                  </a:lnTo>
                  <a:lnTo>
                    <a:pt x="2228237" y="500"/>
                  </a:lnTo>
                  <a:lnTo>
                    <a:pt x="2276475" y="0"/>
                  </a:lnTo>
                  <a:lnTo>
                    <a:pt x="2276475" y="1013703"/>
                  </a:lnTo>
                  <a:lnTo>
                    <a:pt x="2228039" y="1014614"/>
                  </a:lnTo>
                  <a:lnTo>
                    <a:pt x="2180064" y="1017328"/>
                  </a:lnTo>
                  <a:lnTo>
                    <a:pt x="2132583" y="1021811"/>
                  </a:lnTo>
                  <a:lnTo>
                    <a:pt x="2085628" y="1028031"/>
                  </a:lnTo>
                  <a:lnTo>
                    <a:pt x="2039233" y="1035954"/>
                  </a:lnTo>
                  <a:lnTo>
                    <a:pt x="1993430" y="1045548"/>
                  </a:lnTo>
                  <a:lnTo>
                    <a:pt x="1948251" y="1056781"/>
                  </a:lnTo>
                  <a:lnTo>
                    <a:pt x="1903730" y="1069619"/>
                  </a:lnTo>
                  <a:lnTo>
                    <a:pt x="1859899" y="1084031"/>
                  </a:lnTo>
                  <a:lnTo>
                    <a:pt x="1816791" y="1099982"/>
                  </a:lnTo>
                  <a:lnTo>
                    <a:pt x="1774438" y="1117442"/>
                  </a:lnTo>
                  <a:lnTo>
                    <a:pt x="1732873" y="1136376"/>
                  </a:lnTo>
                  <a:lnTo>
                    <a:pt x="1692129" y="1156752"/>
                  </a:lnTo>
                  <a:lnTo>
                    <a:pt x="1652239" y="1178538"/>
                  </a:lnTo>
                  <a:lnTo>
                    <a:pt x="1613235" y="1201701"/>
                  </a:lnTo>
                  <a:lnTo>
                    <a:pt x="1575150" y="1226208"/>
                  </a:lnTo>
                  <a:lnTo>
                    <a:pt x="1538016" y="1252026"/>
                  </a:lnTo>
                  <a:lnTo>
                    <a:pt x="1501867" y="1279123"/>
                  </a:lnTo>
                  <a:lnTo>
                    <a:pt x="1466736" y="1307466"/>
                  </a:lnTo>
                  <a:lnTo>
                    <a:pt x="1432653" y="1337022"/>
                  </a:lnTo>
                  <a:lnTo>
                    <a:pt x="1399654" y="1367758"/>
                  </a:lnTo>
                  <a:lnTo>
                    <a:pt x="1367769" y="1399643"/>
                  </a:lnTo>
                  <a:lnTo>
                    <a:pt x="1337033" y="1432643"/>
                  </a:lnTo>
                  <a:lnTo>
                    <a:pt x="1307476" y="1466725"/>
                  </a:lnTo>
                  <a:lnTo>
                    <a:pt x="1279134" y="1501857"/>
                  </a:lnTo>
                  <a:lnTo>
                    <a:pt x="1252037" y="1538006"/>
                  </a:lnTo>
                  <a:lnTo>
                    <a:pt x="1226219" y="1575140"/>
                  </a:lnTo>
                  <a:lnTo>
                    <a:pt x="1201712" y="1613225"/>
                  </a:lnTo>
                  <a:lnTo>
                    <a:pt x="1178549" y="1652229"/>
                  </a:lnTo>
                  <a:lnTo>
                    <a:pt x="1156764" y="1692120"/>
                  </a:lnTo>
                  <a:lnTo>
                    <a:pt x="1136387" y="1732864"/>
                  </a:lnTo>
                  <a:lnTo>
                    <a:pt x="1117453" y="1774429"/>
                  </a:lnTo>
                  <a:lnTo>
                    <a:pt x="1099994" y="1816782"/>
                  </a:lnTo>
                  <a:lnTo>
                    <a:pt x="1084042" y="1859891"/>
                  </a:lnTo>
                  <a:lnTo>
                    <a:pt x="1069631" y="1903722"/>
                  </a:lnTo>
                  <a:lnTo>
                    <a:pt x="1056792" y="1948243"/>
                  </a:lnTo>
                  <a:lnTo>
                    <a:pt x="1045559" y="1993422"/>
                  </a:lnTo>
                  <a:lnTo>
                    <a:pt x="1035965" y="2039226"/>
                  </a:lnTo>
                  <a:lnTo>
                    <a:pt x="1028042" y="2085621"/>
                  </a:lnTo>
                  <a:lnTo>
                    <a:pt x="1021822" y="2132576"/>
                  </a:lnTo>
                  <a:lnTo>
                    <a:pt x="1017339" y="2180057"/>
                  </a:lnTo>
                  <a:lnTo>
                    <a:pt x="1014626" y="2228033"/>
                  </a:lnTo>
                  <a:lnTo>
                    <a:pt x="1013714" y="2276469"/>
                  </a:lnTo>
                  <a:close/>
                </a:path>
              </a:pathLst>
            </a:custGeom>
            <a:solidFill>
              <a:srgbClr val="DC3B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751242" y="5716283"/>
              <a:ext cx="2171700" cy="2171700"/>
            </a:xfrm>
            <a:custGeom>
              <a:avLst/>
              <a:gdLst/>
              <a:ahLst/>
              <a:cxnLst/>
              <a:rect l="l" t="t" r="r" b="b"/>
              <a:pathLst>
                <a:path w="2171700" h="2171700">
                  <a:moveTo>
                    <a:pt x="1085850" y="2171700"/>
                  </a:moveTo>
                  <a:lnTo>
                    <a:pt x="979436" y="2166451"/>
                  </a:lnTo>
                  <a:lnTo>
                    <a:pt x="873988" y="2150827"/>
                  </a:lnTo>
                  <a:lnTo>
                    <a:pt x="770651" y="2124948"/>
                  </a:lnTo>
                  <a:lnTo>
                    <a:pt x="670331" y="2089054"/>
                  </a:lnTo>
                  <a:lnTo>
                    <a:pt x="573992" y="2043509"/>
                  </a:lnTo>
                  <a:lnTo>
                    <a:pt x="482600" y="1988673"/>
                  </a:lnTo>
                  <a:lnTo>
                    <a:pt x="396998" y="1925212"/>
                  </a:lnTo>
                  <a:lnTo>
                    <a:pt x="318033" y="1853666"/>
                  </a:lnTo>
                  <a:lnTo>
                    <a:pt x="246487" y="1774701"/>
                  </a:lnTo>
                  <a:lnTo>
                    <a:pt x="183026" y="1689100"/>
                  </a:lnTo>
                  <a:lnTo>
                    <a:pt x="128190" y="1597707"/>
                  </a:lnTo>
                  <a:lnTo>
                    <a:pt x="82645" y="1501368"/>
                  </a:lnTo>
                  <a:lnTo>
                    <a:pt x="46751" y="1401048"/>
                  </a:lnTo>
                  <a:lnTo>
                    <a:pt x="20872" y="1297711"/>
                  </a:lnTo>
                  <a:lnTo>
                    <a:pt x="5248" y="1192263"/>
                  </a:lnTo>
                  <a:lnTo>
                    <a:pt x="0" y="1085850"/>
                  </a:lnTo>
                  <a:lnTo>
                    <a:pt x="5248" y="979436"/>
                  </a:lnTo>
                  <a:lnTo>
                    <a:pt x="20872" y="873988"/>
                  </a:lnTo>
                  <a:lnTo>
                    <a:pt x="46751" y="770651"/>
                  </a:lnTo>
                  <a:lnTo>
                    <a:pt x="82645" y="670331"/>
                  </a:lnTo>
                  <a:lnTo>
                    <a:pt x="128190" y="573992"/>
                  </a:lnTo>
                  <a:lnTo>
                    <a:pt x="183026" y="482600"/>
                  </a:lnTo>
                  <a:lnTo>
                    <a:pt x="246487" y="396998"/>
                  </a:lnTo>
                  <a:lnTo>
                    <a:pt x="318033" y="318033"/>
                  </a:lnTo>
                  <a:lnTo>
                    <a:pt x="396998" y="246487"/>
                  </a:lnTo>
                  <a:lnTo>
                    <a:pt x="482600" y="183026"/>
                  </a:lnTo>
                  <a:lnTo>
                    <a:pt x="573992" y="128190"/>
                  </a:lnTo>
                  <a:lnTo>
                    <a:pt x="670331" y="82645"/>
                  </a:lnTo>
                  <a:lnTo>
                    <a:pt x="770651" y="46751"/>
                  </a:lnTo>
                  <a:lnTo>
                    <a:pt x="873988" y="20872"/>
                  </a:lnTo>
                  <a:lnTo>
                    <a:pt x="979436" y="5248"/>
                  </a:lnTo>
                  <a:lnTo>
                    <a:pt x="1085850" y="0"/>
                  </a:lnTo>
                  <a:lnTo>
                    <a:pt x="1192263" y="5248"/>
                  </a:lnTo>
                  <a:lnTo>
                    <a:pt x="1297711" y="20872"/>
                  </a:lnTo>
                  <a:lnTo>
                    <a:pt x="1401048" y="46751"/>
                  </a:lnTo>
                  <a:lnTo>
                    <a:pt x="1501368" y="82645"/>
                  </a:lnTo>
                  <a:lnTo>
                    <a:pt x="1597707" y="128190"/>
                  </a:lnTo>
                  <a:lnTo>
                    <a:pt x="1689100" y="183026"/>
                  </a:lnTo>
                  <a:lnTo>
                    <a:pt x="1774701" y="246487"/>
                  </a:lnTo>
                  <a:lnTo>
                    <a:pt x="1853666" y="318033"/>
                  </a:lnTo>
                  <a:lnTo>
                    <a:pt x="1925212" y="396998"/>
                  </a:lnTo>
                  <a:lnTo>
                    <a:pt x="1988673" y="482600"/>
                  </a:lnTo>
                  <a:lnTo>
                    <a:pt x="2043509" y="573992"/>
                  </a:lnTo>
                  <a:lnTo>
                    <a:pt x="2089054" y="670331"/>
                  </a:lnTo>
                  <a:lnTo>
                    <a:pt x="2124948" y="770651"/>
                  </a:lnTo>
                  <a:lnTo>
                    <a:pt x="2150827" y="873988"/>
                  </a:lnTo>
                  <a:lnTo>
                    <a:pt x="2166451" y="979436"/>
                  </a:lnTo>
                  <a:lnTo>
                    <a:pt x="2171700" y="1085850"/>
                  </a:lnTo>
                  <a:lnTo>
                    <a:pt x="2166451" y="1192263"/>
                  </a:lnTo>
                  <a:lnTo>
                    <a:pt x="2150827" y="1297711"/>
                  </a:lnTo>
                  <a:lnTo>
                    <a:pt x="2124948" y="1401048"/>
                  </a:lnTo>
                  <a:lnTo>
                    <a:pt x="2089054" y="1501368"/>
                  </a:lnTo>
                  <a:lnTo>
                    <a:pt x="2043509" y="1597707"/>
                  </a:lnTo>
                  <a:lnTo>
                    <a:pt x="1988673" y="1689100"/>
                  </a:lnTo>
                  <a:lnTo>
                    <a:pt x="1925212" y="1774701"/>
                  </a:lnTo>
                  <a:lnTo>
                    <a:pt x="1853666" y="1853666"/>
                  </a:lnTo>
                  <a:lnTo>
                    <a:pt x="1774701" y="1925212"/>
                  </a:lnTo>
                  <a:lnTo>
                    <a:pt x="1689100" y="1988673"/>
                  </a:lnTo>
                  <a:lnTo>
                    <a:pt x="1597707" y="2043509"/>
                  </a:lnTo>
                  <a:lnTo>
                    <a:pt x="1501368" y="2089054"/>
                  </a:lnTo>
                  <a:lnTo>
                    <a:pt x="1401048" y="2124948"/>
                  </a:lnTo>
                  <a:lnTo>
                    <a:pt x="1297711" y="2150827"/>
                  </a:lnTo>
                  <a:lnTo>
                    <a:pt x="1192263" y="2166451"/>
                  </a:lnTo>
                  <a:lnTo>
                    <a:pt x="1085850" y="2171700"/>
                  </a:lnTo>
                  <a:close/>
                </a:path>
              </a:pathLst>
            </a:custGeom>
            <a:solidFill>
              <a:srgbClr val="FF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223624" y="3544389"/>
              <a:ext cx="2861945" cy="2171700"/>
            </a:xfrm>
            <a:custGeom>
              <a:avLst/>
              <a:gdLst/>
              <a:ahLst/>
              <a:cxnLst/>
              <a:rect l="l" t="t" r="r" b="b"/>
              <a:pathLst>
                <a:path w="2861944" h="2171700">
                  <a:moveTo>
                    <a:pt x="845538" y="155244"/>
                  </a:moveTo>
                  <a:lnTo>
                    <a:pt x="888881" y="134780"/>
                  </a:lnTo>
                  <a:lnTo>
                    <a:pt x="932535" y="115805"/>
                  </a:lnTo>
                  <a:lnTo>
                    <a:pt x="976469" y="98308"/>
                  </a:lnTo>
                  <a:lnTo>
                    <a:pt x="1020655" y="82281"/>
                  </a:lnTo>
                  <a:lnTo>
                    <a:pt x="1065062" y="67711"/>
                  </a:lnTo>
                  <a:lnTo>
                    <a:pt x="1109661" y="54590"/>
                  </a:lnTo>
                  <a:lnTo>
                    <a:pt x="1154424" y="42907"/>
                  </a:lnTo>
                  <a:lnTo>
                    <a:pt x="1199320" y="32651"/>
                  </a:lnTo>
                  <a:lnTo>
                    <a:pt x="1244321" y="23814"/>
                  </a:lnTo>
                  <a:lnTo>
                    <a:pt x="1289396" y="16385"/>
                  </a:lnTo>
                  <a:lnTo>
                    <a:pt x="1334518" y="10353"/>
                  </a:lnTo>
                  <a:lnTo>
                    <a:pt x="1379656" y="5709"/>
                  </a:lnTo>
                  <a:lnTo>
                    <a:pt x="1424781" y="2442"/>
                  </a:lnTo>
                  <a:lnTo>
                    <a:pt x="1469863" y="542"/>
                  </a:lnTo>
                  <a:lnTo>
                    <a:pt x="1514874" y="0"/>
                  </a:lnTo>
                  <a:lnTo>
                    <a:pt x="1559784" y="804"/>
                  </a:lnTo>
                  <a:lnTo>
                    <a:pt x="1604564" y="2946"/>
                  </a:lnTo>
                  <a:lnTo>
                    <a:pt x="1649184" y="6414"/>
                  </a:lnTo>
                  <a:lnTo>
                    <a:pt x="1693615" y="11199"/>
                  </a:lnTo>
                  <a:lnTo>
                    <a:pt x="1737828" y="17290"/>
                  </a:lnTo>
                  <a:lnTo>
                    <a:pt x="1781793" y="24678"/>
                  </a:lnTo>
                  <a:lnTo>
                    <a:pt x="1825481" y="33352"/>
                  </a:lnTo>
                  <a:lnTo>
                    <a:pt x="1868863" y="43303"/>
                  </a:lnTo>
                  <a:lnTo>
                    <a:pt x="1911908" y="54519"/>
                  </a:lnTo>
                  <a:lnTo>
                    <a:pt x="1954589" y="66992"/>
                  </a:lnTo>
                  <a:lnTo>
                    <a:pt x="1996876" y="80710"/>
                  </a:lnTo>
                  <a:lnTo>
                    <a:pt x="2038739" y="95664"/>
                  </a:lnTo>
                  <a:lnTo>
                    <a:pt x="2080148" y="111844"/>
                  </a:lnTo>
                  <a:lnTo>
                    <a:pt x="2121076" y="129239"/>
                  </a:lnTo>
                  <a:lnTo>
                    <a:pt x="2161491" y="147839"/>
                  </a:lnTo>
                  <a:lnTo>
                    <a:pt x="2201366" y="167635"/>
                  </a:lnTo>
                  <a:lnTo>
                    <a:pt x="2240670" y="188615"/>
                  </a:lnTo>
                  <a:lnTo>
                    <a:pt x="2279374" y="210771"/>
                  </a:lnTo>
                  <a:lnTo>
                    <a:pt x="2317449" y="234092"/>
                  </a:lnTo>
                  <a:lnTo>
                    <a:pt x="2354866" y="258567"/>
                  </a:lnTo>
                  <a:lnTo>
                    <a:pt x="2391595" y="284187"/>
                  </a:lnTo>
                  <a:lnTo>
                    <a:pt x="2427607" y="310941"/>
                  </a:lnTo>
                  <a:lnTo>
                    <a:pt x="2462872" y="338820"/>
                  </a:lnTo>
                  <a:lnTo>
                    <a:pt x="2497362" y="367813"/>
                  </a:lnTo>
                  <a:lnTo>
                    <a:pt x="2531046" y="397910"/>
                  </a:lnTo>
                  <a:lnTo>
                    <a:pt x="2563896" y="429101"/>
                  </a:lnTo>
                  <a:lnTo>
                    <a:pt x="2595882" y="461376"/>
                  </a:lnTo>
                  <a:lnTo>
                    <a:pt x="2626975" y="494725"/>
                  </a:lnTo>
                  <a:lnTo>
                    <a:pt x="2657145" y="529137"/>
                  </a:lnTo>
                  <a:lnTo>
                    <a:pt x="2686364" y="564603"/>
                  </a:lnTo>
                  <a:lnTo>
                    <a:pt x="2714601" y="601112"/>
                  </a:lnTo>
                  <a:lnTo>
                    <a:pt x="2741828" y="638655"/>
                  </a:lnTo>
                  <a:lnTo>
                    <a:pt x="2768015" y="677221"/>
                  </a:lnTo>
                  <a:lnTo>
                    <a:pt x="2793133" y="716800"/>
                  </a:lnTo>
                  <a:lnTo>
                    <a:pt x="2817152" y="757381"/>
                  </a:lnTo>
                  <a:lnTo>
                    <a:pt x="2840043" y="798956"/>
                  </a:lnTo>
                  <a:lnTo>
                    <a:pt x="2861776" y="841511"/>
                  </a:lnTo>
                  <a:lnTo>
                    <a:pt x="154117" y="2171630"/>
                  </a:lnTo>
                  <a:lnTo>
                    <a:pt x="133720" y="2128417"/>
                  </a:lnTo>
                  <a:lnTo>
                    <a:pt x="114813" y="2084886"/>
                  </a:lnTo>
                  <a:lnTo>
                    <a:pt x="97386" y="2041066"/>
                  </a:lnTo>
                  <a:lnTo>
                    <a:pt x="81428" y="1996988"/>
                  </a:lnTo>
                  <a:lnTo>
                    <a:pt x="66930" y="1952680"/>
                  </a:lnTo>
                  <a:lnTo>
                    <a:pt x="53881" y="1908172"/>
                  </a:lnTo>
                  <a:lnTo>
                    <a:pt x="42272" y="1863495"/>
                  </a:lnTo>
                  <a:lnTo>
                    <a:pt x="32091" y="1818676"/>
                  </a:lnTo>
                  <a:lnTo>
                    <a:pt x="23330" y="1773747"/>
                  </a:lnTo>
                  <a:lnTo>
                    <a:pt x="15978" y="1728735"/>
                  </a:lnTo>
                  <a:lnTo>
                    <a:pt x="10025" y="1683672"/>
                  </a:lnTo>
                  <a:lnTo>
                    <a:pt x="5461" y="1638586"/>
                  </a:lnTo>
                  <a:lnTo>
                    <a:pt x="2275" y="1593506"/>
                  </a:lnTo>
                  <a:lnTo>
                    <a:pt x="458" y="1548463"/>
                  </a:lnTo>
                  <a:lnTo>
                    <a:pt x="0" y="1503486"/>
                  </a:lnTo>
                  <a:lnTo>
                    <a:pt x="889" y="1458604"/>
                  </a:lnTo>
                  <a:lnTo>
                    <a:pt x="3117" y="1413847"/>
                  </a:lnTo>
                  <a:lnTo>
                    <a:pt x="6673" y="1369244"/>
                  </a:lnTo>
                  <a:lnTo>
                    <a:pt x="11547" y="1324825"/>
                  </a:lnTo>
                  <a:lnTo>
                    <a:pt x="17728" y="1280620"/>
                  </a:lnTo>
                  <a:lnTo>
                    <a:pt x="25208" y="1236657"/>
                  </a:lnTo>
                  <a:lnTo>
                    <a:pt x="33975" y="1192966"/>
                  </a:lnTo>
                  <a:lnTo>
                    <a:pt x="44019" y="1149578"/>
                  </a:lnTo>
                  <a:lnTo>
                    <a:pt x="55331" y="1106521"/>
                  </a:lnTo>
                  <a:lnTo>
                    <a:pt x="67900" y="1063825"/>
                  </a:lnTo>
                  <a:lnTo>
                    <a:pt x="81716" y="1021519"/>
                  </a:lnTo>
                  <a:lnTo>
                    <a:pt x="96769" y="979633"/>
                  </a:lnTo>
                  <a:lnTo>
                    <a:pt x="113049" y="938196"/>
                  </a:lnTo>
                  <a:lnTo>
                    <a:pt x="130546" y="897238"/>
                  </a:lnTo>
                  <a:lnTo>
                    <a:pt x="149250" y="856789"/>
                  </a:lnTo>
                  <a:lnTo>
                    <a:pt x="169150" y="816878"/>
                  </a:lnTo>
                  <a:lnTo>
                    <a:pt x="190237" y="777533"/>
                  </a:lnTo>
                  <a:lnTo>
                    <a:pt x="212499" y="738786"/>
                  </a:lnTo>
                  <a:lnTo>
                    <a:pt x="235928" y="700666"/>
                  </a:lnTo>
                  <a:lnTo>
                    <a:pt x="260514" y="663201"/>
                  </a:lnTo>
                  <a:lnTo>
                    <a:pt x="286245" y="626421"/>
                  </a:lnTo>
                  <a:lnTo>
                    <a:pt x="313112" y="590357"/>
                  </a:lnTo>
                  <a:lnTo>
                    <a:pt x="341104" y="555037"/>
                  </a:lnTo>
                  <a:lnTo>
                    <a:pt x="370213" y="520491"/>
                  </a:lnTo>
                  <a:lnTo>
                    <a:pt x="400426" y="486748"/>
                  </a:lnTo>
                  <a:lnTo>
                    <a:pt x="431735" y="453838"/>
                  </a:lnTo>
                  <a:lnTo>
                    <a:pt x="464130" y="421791"/>
                  </a:lnTo>
                  <a:lnTo>
                    <a:pt x="497599" y="390636"/>
                  </a:lnTo>
                  <a:lnTo>
                    <a:pt x="532134" y="360402"/>
                  </a:lnTo>
                  <a:lnTo>
                    <a:pt x="567724" y="331119"/>
                  </a:lnTo>
                  <a:lnTo>
                    <a:pt x="604358" y="302816"/>
                  </a:lnTo>
                  <a:lnTo>
                    <a:pt x="642027" y="275524"/>
                  </a:lnTo>
                  <a:lnTo>
                    <a:pt x="680720" y="249271"/>
                  </a:lnTo>
                  <a:lnTo>
                    <a:pt x="720428" y="224087"/>
                  </a:lnTo>
                  <a:lnTo>
                    <a:pt x="761140" y="200001"/>
                  </a:lnTo>
                  <a:lnTo>
                    <a:pt x="802847" y="177044"/>
                  </a:lnTo>
                  <a:lnTo>
                    <a:pt x="845538" y="155244"/>
                  </a:lnTo>
                  <a:close/>
                </a:path>
              </a:pathLst>
            </a:custGeom>
            <a:solidFill>
              <a:srgbClr val="1D7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5818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23404" y="1392817"/>
            <a:ext cx="146685" cy="6021705"/>
          </a:xfrm>
          <a:custGeom>
            <a:avLst/>
            <a:gdLst/>
            <a:ahLst/>
            <a:cxnLst/>
            <a:rect l="l" t="t" r="r" b="b"/>
            <a:pathLst>
              <a:path w="146684" h="6021705">
                <a:moveTo>
                  <a:pt x="146551" y="574"/>
                </a:moveTo>
                <a:lnTo>
                  <a:pt x="117016" y="6021594"/>
                </a:lnTo>
                <a:lnTo>
                  <a:pt x="0" y="6021020"/>
                </a:lnTo>
                <a:lnTo>
                  <a:pt x="27145" y="487213"/>
                </a:lnTo>
                <a:lnTo>
                  <a:pt x="29535" y="0"/>
                </a:lnTo>
                <a:lnTo>
                  <a:pt x="146551" y="574"/>
                </a:lnTo>
                <a:close/>
              </a:path>
            </a:pathLst>
          </a:custGeom>
          <a:solidFill>
            <a:srgbClr val="F5F5E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8392" y="3479608"/>
            <a:ext cx="115669" cy="115668"/>
          </a:xfrm>
          <a:prstGeom prst="rect">
            <a:avLst/>
          </a:prstGeom>
        </p:spPr>
      </p:pic>
      <p:pic>
        <p:nvPic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3066" y="4473890"/>
            <a:ext cx="115669" cy="115668"/>
          </a:xfrm>
          <a:prstGeom prst="rect">
            <a:avLst/>
          </a:prstGeom>
        </p:spPr>
      </p:pic>
      <p:pic>
        <p:nvPic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0349" y="6043549"/>
            <a:ext cx="115669" cy="115668"/>
          </a:xfrm>
          <a:prstGeom prst="rect">
            <a:avLst/>
          </a:prstGeom>
        </p:spPr>
      </p:pic>
      <p:pic>
        <p:nvPic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8391" y="7048500"/>
            <a:ext cx="115669" cy="115668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2686" y="3300151"/>
            <a:ext cx="7416800" cy="404982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800" spc="50" dirty="0">
                <a:solidFill>
                  <a:srgbClr val="F5F5EF"/>
                </a:solidFill>
                <a:latin typeface="Trebuchet MS"/>
                <a:cs typeface="Trebuchet MS"/>
              </a:rPr>
              <a:t>Struggling</a:t>
            </a:r>
            <a:r>
              <a:rPr sz="2800" spc="30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-75" dirty="0">
                <a:solidFill>
                  <a:srgbClr val="F5F5EF"/>
                </a:solidFill>
                <a:latin typeface="Trebuchet MS"/>
                <a:cs typeface="Trebuchet MS"/>
              </a:rPr>
              <a:t>with</a:t>
            </a:r>
            <a:r>
              <a:rPr sz="2800" spc="30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-25" dirty="0">
                <a:solidFill>
                  <a:srgbClr val="F5F5EF"/>
                </a:solidFill>
                <a:latin typeface="Trebuchet MS"/>
                <a:cs typeface="Trebuchet MS"/>
              </a:rPr>
              <a:t>low</a:t>
            </a:r>
            <a:r>
              <a:rPr sz="2800" spc="35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40" dirty="0">
                <a:solidFill>
                  <a:srgbClr val="F5F5EF"/>
                </a:solidFill>
                <a:latin typeface="Trebuchet MS"/>
                <a:cs typeface="Trebuchet MS"/>
              </a:rPr>
              <a:t>mood</a:t>
            </a:r>
            <a:r>
              <a:rPr sz="2800" spc="30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-50" dirty="0">
                <a:solidFill>
                  <a:srgbClr val="F5F5EF"/>
                </a:solidFill>
                <a:latin typeface="Trebuchet MS"/>
                <a:cs typeface="Trebuchet MS"/>
              </a:rPr>
              <a:t>or</a:t>
            </a:r>
            <a:r>
              <a:rPr sz="2800" spc="30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10" dirty="0">
                <a:solidFill>
                  <a:srgbClr val="F5F5EF"/>
                </a:solidFill>
                <a:latin typeface="Trebuchet MS"/>
                <a:cs typeface="Trebuchet MS"/>
              </a:rPr>
              <a:t>feeling</a:t>
            </a:r>
            <a:r>
              <a:rPr sz="2800" spc="35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-20" dirty="0">
                <a:solidFill>
                  <a:srgbClr val="F5F5EF"/>
                </a:solidFill>
                <a:latin typeface="Trebuchet MS"/>
                <a:cs typeface="Trebuchet MS"/>
              </a:rPr>
              <a:t>anxious.</a:t>
            </a:r>
            <a:endParaRPr sz="2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400" dirty="0">
              <a:latin typeface="Trebuchet MS"/>
              <a:cs typeface="Trebuchet MS"/>
            </a:endParaRPr>
          </a:p>
          <a:p>
            <a:pPr marL="12700" marR="5080">
              <a:lnSpc>
                <a:spcPct val="117500"/>
              </a:lnSpc>
            </a:pPr>
            <a:r>
              <a:rPr lang="en-GB" sz="2800" spc="10" dirty="0">
                <a:solidFill>
                  <a:srgbClr val="F5F5EF"/>
                </a:solidFill>
                <a:latin typeface="Trebuchet MS"/>
                <a:cs typeface="Trebuchet MS"/>
              </a:rPr>
              <a:t>Feeling thar your mental health is impacting your day to day life.</a:t>
            </a:r>
            <a:endParaRPr sz="2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800" spc="-40" dirty="0">
                <a:solidFill>
                  <a:srgbClr val="F5F5EF"/>
                </a:solidFill>
                <a:latin typeface="Trebuchet MS"/>
                <a:cs typeface="Trebuchet MS"/>
              </a:rPr>
              <a:t>Worried</a:t>
            </a:r>
            <a:r>
              <a:rPr sz="2800" spc="20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40" dirty="0">
                <a:solidFill>
                  <a:srgbClr val="F5F5EF"/>
                </a:solidFill>
                <a:latin typeface="Trebuchet MS"/>
                <a:cs typeface="Trebuchet MS"/>
              </a:rPr>
              <a:t>about</a:t>
            </a:r>
            <a:r>
              <a:rPr sz="2800" spc="20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-65" dirty="0">
                <a:solidFill>
                  <a:srgbClr val="F5F5EF"/>
                </a:solidFill>
                <a:latin typeface="Trebuchet MS"/>
                <a:cs typeface="Trebuchet MS"/>
              </a:rPr>
              <a:t>your</a:t>
            </a:r>
            <a:r>
              <a:rPr sz="2800" spc="20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-35" dirty="0">
                <a:solidFill>
                  <a:srgbClr val="F5F5EF"/>
                </a:solidFill>
                <a:latin typeface="Trebuchet MS"/>
                <a:cs typeface="Trebuchet MS"/>
              </a:rPr>
              <a:t>mental</a:t>
            </a:r>
            <a:r>
              <a:rPr sz="2800" spc="25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-50" dirty="0">
                <a:solidFill>
                  <a:srgbClr val="F5F5EF"/>
                </a:solidFill>
                <a:latin typeface="Trebuchet MS"/>
                <a:cs typeface="Trebuchet MS"/>
              </a:rPr>
              <a:t>health.</a:t>
            </a:r>
            <a:endParaRPr sz="2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800" spc="-40" dirty="0">
                <a:solidFill>
                  <a:srgbClr val="F5F5EF"/>
                </a:solidFill>
                <a:latin typeface="Trebuchet MS"/>
                <a:cs typeface="Trebuchet MS"/>
              </a:rPr>
              <a:t>Worried</a:t>
            </a:r>
            <a:r>
              <a:rPr sz="2800" spc="25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40" dirty="0">
                <a:solidFill>
                  <a:srgbClr val="F5F5EF"/>
                </a:solidFill>
                <a:latin typeface="Trebuchet MS"/>
                <a:cs typeface="Trebuchet MS"/>
              </a:rPr>
              <a:t>about</a:t>
            </a:r>
            <a:r>
              <a:rPr sz="2800" spc="30" dirty="0">
                <a:solidFill>
                  <a:srgbClr val="F5F5EF"/>
                </a:solidFill>
                <a:latin typeface="Trebuchet MS"/>
                <a:cs typeface="Trebuchet MS"/>
              </a:rPr>
              <a:t> someone </a:t>
            </a:r>
            <a:r>
              <a:rPr sz="2800" spc="-60" dirty="0">
                <a:solidFill>
                  <a:srgbClr val="F5F5EF"/>
                </a:solidFill>
                <a:latin typeface="Trebuchet MS"/>
                <a:cs typeface="Trebuchet MS"/>
              </a:rPr>
              <a:t>else’s</a:t>
            </a:r>
            <a:r>
              <a:rPr sz="2800" spc="30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-35" dirty="0">
                <a:solidFill>
                  <a:srgbClr val="F5F5EF"/>
                </a:solidFill>
                <a:latin typeface="Trebuchet MS"/>
                <a:cs typeface="Trebuchet MS"/>
              </a:rPr>
              <a:t>mental</a:t>
            </a:r>
            <a:r>
              <a:rPr sz="2800" spc="30" dirty="0">
                <a:solidFill>
                  <a:srgbClr val="F5F5EF"/>
                </a:solidFill>
                <a:latin typeface="Trebuchet MS"/>
                <a:cs typeface="Trebuchet MS"/>
              </a:rPr>
              <a:t> </a:t>
            </a:r>
            <a:r>
              <a:rPr sz="2800" spc="-50" dirty="0">
                <a:solidFill>
                  <a:srgbClr val="F5F5EF"/>
                </a:solidFill>
                <a:latin typeface="Trebuchet MS"/>
                <a:cs typeface="Trebuchet MS"/>
              </a:rPr>
              <a:t>health.</a:t>
            </a:r>
            <a:endParaRPr sz="2800" dirty="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1840" y="1536624"/>
            <a:ext cx="7824470" cy="14584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399"/>
              </a:lnSpc>
              <a:spcBef>
                <a:spcPts val="100"/>
              </a:spcBef>
            </a:pPr>
            <a:r>
              <a:rPr sz="2800" b="1" spc="335" dirty="0">
                <a:solidFill>
                  <a:srgbClr val="F5F5EF"/>
                </a:solidFill>
                <a:latin typeface="Calibri"/>
                <a:cs typeface="Calibri"/>
              </a:rPr>
              <a:t>The</a:t>
            </a:r>
            <a:r>
              <a:rPr sz="2800" b="1" spc="235" dirty="0">
                <a:solidFill>
                  <a:srgbClr val="F5F5EF"/>
                </a:solidFill>
                <a:latin typeface="Calibri"/>
                <a:cs typeface="Calibri"/>
              </a:rPr>
              <a:t> </a:t>
            </a:r>
            <a:r>
              <a:rPr sz="2800" b="1" spc="375" dirty="0">
                <a:solidFill>
                  <a:srgbClr val="F5F5EF"/>
                </a:solidFill>
                <a:latin typeface="Calibri"/>
                <a:cs typeface="Calibri"/>
              </a:rPr>
              <a:t>Wellbeing</a:t>
            </a:r>
            <a:r>
              <a:rPr sz="2800" b="1" spc="235" dirty="0">
                <a:solidFill>
                  <a:srgbClr val="F5F5EF"/>
                </a:solidFill>
                <a:latin typeface="Calibri"/>
                <a:cs typeface="Calibri"/>
              </a:rPr>
              <a:t> </a:t>
            </a:r>
            <a:r>
              <a:rPr sz="2800" b="1" spc="395" dirty="0">
                <a:solidFill>
                  <a:srgbClr val="F5F5EF"/>
                </a:solidFill>
                <a:latin typeface="Calibri"/>
                <a:cs typeface="Calibri"/>
              </a:rPr>
              <a:t>team</a:t>
            </a:r>
            <a:r>
              <a:rPr sz="2800" b="1" spc="240" dirty="0">
                <a:solidFill>
                  <a:srgbClr val="F5F5EF"/>
                </a:solidFill>
                <a:latin typeface="Calibri"/>
                <a:cs typeface="Calibri"/>
              </a:rPr>
              <a:t> </a:t>
            </a:r>
            <a:r>
              <a:rPr sz="2800" b="1" spc="395" dirty="0">
                <a:solidFill>
                  <a:srgbClr val="F5F5EF"/>
                </a:solidFill>
                <a:latin typeface="Calibri"/>
                <a:cs typeface="Calibri"/>
              </a:rPr>
              <a:t>can</a:t>
            </a:r>
            <a:r>
              <a:rPr sz="2800" b="1" spc="235" dirty="0">
                <a:solidFill>
                  <a:srgbClr val="F5F5EF"/>
                </a:solidFill>
                <a:latin typeface="Calibri"/>
                <a:cs typeface="Calibri"/>
              </a:rPr>
              <a:t> </a:t>
            </a:r>
            <a:r>
              <a:rPr sz="2800" b="1" spc="310" dirty="0">
                <a:solidFill>
                  <a:srgbClr val="F5F5EF"/>
                </a:solidFill>
                <a:latin typeface="Calibri"/>
                <a:cs typeface="Calibri"/>
              </a:rPr>
              <a:t>offer</a:t>
            </a:r>
            <a:r>
              <a:rPr sz="2800" b="1" spc="240" dirty="0">
                <a:solidFill>
                  <a:srgbClr val="F5F5EF"/>
                </a:solidFill>
                <a:latin typeface="Calibri"/>
                <a:cs typeface="Calibri"/>
              </a:rPr>
              <a:t> </a:t>
            </a:r>
            <a:r>
              <a:rPr sz="2800" b="1" spc="380" dirty="0">
                <a:solidFill>
                  <a:srgbClr val="F5F5EF"/>
                </a:solidFill>
                <a:latin typeface="Calibri"/>
                <a:cs typeface="Calibri"/>
              </a:rPr>
              <a:t>advice</a:t>
            </a:r>
            <a:r>
              <a:rPr sz="2800" b="1" spc="235" dirty="0">
                <a:solidFill>
                  <a:srgbClr val="F5F5EF"/>
                </a:solidFill>
                <a:latin typeface="Calibri"/>
                <a:cs typeface="Calibri"/>
              </a:rPr>
              <a:t> </a:t>
            </a:r>
            <a:r>
              <a:rPr sz="2800" b="1" spc="465" dirty="0">
                <a:solidFill>
                  <a:srgbClr val="F5F5EF"/>
                </a:solidFill>
                <a:latin typeface="Calibri"/>
                <a:cs typeface="Calibri"/>
              </a:rPr>
              <a:t>and </a:t>
            </a:r>
            <a:r>
              <a:rPr sz="2800" b="1" spc="-620" dirty="0">
                <a:solidFill>
                  <a:srgbClr val="F5F5EF"/>
                </a:solidFill>
                <a:latin typeface="Calibri"/>
                <a:cs typeface="Calibri"/>
              </a:rPr>
              <a:t> </a:t>
            </a:r>
            <a:r>
              <a:rPr sz="2800" b="1" spc="400" dirty="0">
                <a:solidFill>
                  <a:srgbClr val="F5F5EF"/>
                </a:solidFill>
                <a:latin typeface="Calibri"/>
                <a:cs typeface="Calibri"/>
              </a:rPr>
              <a:t>guidance</a:t>
            </a:r>
            <a:r>
              <a:rPr sz="2800" b="1" spc="235" dirty="0">
                <a:solidFill>
                  <a:srgbClr val="F5F5EF"/>
                </a:solidFill>
                <a:latin typeface="Calibri"/>
                <a:cs typeface="Calibri"/>
              </a:rPr>
              <a:t> </a:t>
            </a:r>
            <a:r>
              <a:rPr lang="en-GB" sz="2800" b="1" spc="185" dirty="0">
                <a:solidFill>
                  <a:srgbClr val="F5F5EF"/>
                </a:solidFill>
                <a:latin typeface="Calibri"/>
                <a:cs typeface="Calibri"/>
              </a:rPr>
              <a:t>for your mental health and wellbeing, including if you are: 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10" name="object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90675" y="2497673"/>
            <a:ext cx="106573" cy="106572"/>
          </a:xfrm>
          <a:prstGeom prst="rect">
            <a:avLst/>
          </a:prstGeom>
        </p:spPr>
      </p:pic>
      <p:pic>
        <p:nvPic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16311" y="3864184"/>
            <a:ext cx="106573" cy="106572"/>
          </a:xfrm>
          <a:prstGeom prst="rect">
            <a:avLst/>
          </a:prstGeom>
        </p:spPr>
      </p:pic>
      <p:pic>
        <p:nvPic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743576" y="5230695"/>
            <a:ext cx="106573" cy="106572"/>
          </a:xfrm>
          <a:prstGeom prst="rect">
            <a:avLst/>
          </a:prstGeom>
        </p:spPr>
      </p:pic>
      <p:pic>
        <p:nvPic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758053" y="6613536"/>
            <a:ext cx="106573" cy="106572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sz="half" idx="3"/>
          </p:nvPr>
        </p:nvSpPr>
        <p:spPr>
          <a:xfrm>
            <a:off x="10038577" y="2265862"/>
            <a:ext cx="8020823" cy="61184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lang="en-GB" spc="-100" noProof="0" dirty="0"/>
              <a:t>Work</a:t>
            </a:r>
            <a:r>
              <a:rPr lang="en-GB" spc="25" noProof="0" dirty="0"/>
              <a:t> </a:t>
            </a:r>
            <a:r>
              <a:rPr lang="en-GB" spc="-80" noProof="0" dirty="0"/>
              <a:t>with</a:t>
            </a:r>
            <a:r>
              <a:rPr lang="en-GB" spc="30" noProof="0" dirty="0"/>
              <a:t> </a:t>
            </a:r>
            <a:r>
              <a:rPr lang="en-GB" spc="-45" noProof="0" dirty="0"/>
              <a:t>you</a:t>
            </a:r>
            <a:r>
              <a:rPr lang="en-GB" spc="30" noProof="0" dirty="0"/>
              <a:t> </a:t>
            </a:r>
            <a:r>
              <a:rPr lang="en-GB" spc="-45" noProof="0" dirty="0"/>
              <a:t>to</a:t>
            </a:r>
            <a:r>
              <a:rPr lang="en-GB" spc="25" noProof="0" dirty="0"/>
              <a:t> </a:t>
            </a:r>
            <a:r>
              <a:rPr lang="en-GB" spc="5" noProof="0" dirty="0"/>
              <a:t>consider</a:t>
            </a:r>
            <a:r>
              <a:rPr lang="en-GB" spc="30" noProof="0" dirty="0"/>
              <a:t> </a:t>
            </a:r>
            <a:r>
              <a:rPr lang="en-GB" noProof="0" dirty="0"/>
              <a:t>how</a:t>
            </a:r>
            <a:r>
              <a:rPr lang="en-GB" spc="30" noProof="0" dirty="0"/>
              <a:t> </a:t>
            </a:r>
            <a:r>
              <a:rPr lang="en-GB" spc="-45" noProof="0" dirty="0"/>
              <a:t>you</a:t>
            </a:r>
            <a:r>
              <a:rPr lang="en-GB" spc="30" noProof="0" dirty="0"/>
              <a:t> </a:t>
            </a:r>
            <a:r>
              <a:rPr lang="en-GB" spc="65" noProof="0" dirty="0"/>
              <a:t>can</a:t>
            </a:r>
            <a:r>
              <a:rPr lang="en-GB" spc="25" noProof="0" dirty="0"/>
              <a:t> </a:t>
            </a:r>
            <a:r>
              <a:rPr lang="en-GB" spc="-45" noProof="0" dirty="0"/>
              <a:t>improve </a:t>
            </a:r>
            <a:r>
              <a:rPr lang="en-GB" spc="-765" noProof="0" dirty="0"/>
              <a:t> </a:t>
            </a:r>
            <a:r>
              <a:rPr lang="en-GB" spc="-70" noProof="0" dirty="0"/>
              <a:t>your</a:t>
            </a:r>
            <a:r>
              <a:rPr lang="en-GB" spc="20" noProof="0" dirty="0"/>
              <a:t> </a:t>
            </a:r>
            <a:r>
              <a:rPr lang="en-GB" spc="-5" noProof="0" dirty="0"/>
              <a:t>wellbeing</a:t>
            </a:r>
            <a:r>
              <a:rPr lang="en-GB" spc="25" noProof="0" dirty="0"/>
              <a:t> </a:t>
            </a:r>
            <a:r>
              <a:rPr lang="en-GB" spc="-70" noProof="0" dirty="0"/>
              <a:t>whilst</a:t>
            </a:r>
            <a:r>
              <a:rPr lang="en-GB" spc="20" noProof="0" dirty="0"/>
              <a:t> </a:t>
            </a:r>
            <a:r>
              <a:rPr lang="en-GB" noProof="0" dirty="0"/>
              <a:t>at</a:t>
            </a:r>
            <a:r>
              <a:rPr lang="en-GB" spc="25" noProof="0" dirty="0"/>
              <a:t> </a:t>
            </a:r>
            <a:r>
              <a:rPr lang="en-GB" spc="-85" noProof="0" dirty="0"/>
              <a:t>university.</a:t>
            </a:r>
          </a:p>
          <a:p>
            <a:pPr marL="12700" marR="5080">
              <a:lnSpc>
                <a:spcPct val="116500"/>
              </a:lnSpc>
              <a:spcBef>
                <a:spcPts val="100"/>
              </a:spcBef>
            </a:pPr>
            <a:endParaRPr lang="en-GB" spc="30" noProof="0" dirty="0"/>
          </a:p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lang="en-GB" spc="30" noProof="0" dirty="0"/>
              <a:t>Discuss</a:t>
            </a:r>
            <a:r>
              <a:rPr lang="en-GB" spc="25" noProof="0" dirty="0"/>
              <a:t> </a:t>
            </a:r>
            <a:r>
              <a:rPr lang="en-GB" spc="-10" noProof="0" dirty="0"/>
              <a:t>support</a:t>
            </a:r>
            <a:r>
              <a:rPr lang="en-GB" spc="30" noProof="0" dirty="0"/>
              <a:t> </a:t>
            </a:r>
            <a:r>
              <a:rPr lang="en-GB" noProof="0" dirty="0"/>
              <a:t>options</a:t>
            </a:r>
            <a:r>
              <a:rPr lang="en-GB" spc="25" noProof="0" dirty="0"/>
              <a:t> </a:t>
            </a:r>
            <a:r>
              <a:rPr lang="en-GB" spc="10" noProof="0" dirty="0"/>
              <a:t>available</a:t>
            </a:r>
            <a:r>
              <a:rPr lang="en-GB" spc="30" noProof="0" dirty="0"/>
              <a:t> </a:t>
            </a:r>
            <a:r>
              <a:rPr lang="en-GB" spc="-45" noProof="0" dirty="0"/>
              <a:t>to</a:t>
            </a:r>
            <a:r>
              <a:rPr lang="en-GB" spc="25" noProof="0" dirty="0"/>
              <a:t> </a:t>
            </a:r>
            <a:r>
              <a:rPr lang="en-GB" spc="-45" noProof="0" dirty="0"/>
              <a:t>you to create a bespoke plan of support suitable for your needs.</a:t>
            </a:r>
          </a:p>
          <a:p>
            <a:pPr marL="12700" marR="5080">
              <a:lnSpc>
                <a:spcPct val="116500"/>
              </a:lnSpc>
              <a:spcBef>
                <a:spcPts val="100"/>
              </a:spcBef>
            </a:pPr>
            <a:endParaRPr lang="en-GB" spc="-45" noProof="0" dirty="0"/>
          </a:p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lang="en-GB" spc="-45" noProof="0" dirty="0"/>
              <a:t>This may include support from </a:t>
            </a:r>
            <a:r>
              <a:rPr lang="en-GB" spc="-75" noProof="0" dirty="0"/>
              <a:t>within</a:t>
            </a:r>
            <a:r>
              <a:rPr lang="en-GB" spc="25" noProof="0" dirty="0"/>
              <a:t> </a:t>
            </a:r>
            <a:r>
              <a:rPr lang="en-GB" spc="-55" noProof="0" dirty="0"/>
              <a:t>the </a:t>
            </a:r>
            <a:r>
              <a:rPr lang="en-GB" spc="-770" noProof="0" dirty="0"/>
              <a:t> </a:t>
            </a:r>
            <a:r>
              <a:rPr lang="en-GB" spc="-70" noProof="0" dirty="0"/>
              <a:t>University</a:t>
            </a:r>
            <a:r>
              <a:rPr lang="en-GB" spc="20" noProof="0" dirty="0"/>
              <a:t> </a:t>
            </a:r>
            <a:r>
              <a:rPr lang="en-GB" spc="55" noProof="0" dirty="0"/>
              <a:t>and</a:t>
            </a:r>
            <a:r>
              <a:rPr lang="en-GB" spc="25" noProof="0" dirty="0"/>
              <a:t> </a:t>
            </a:r>
            <a:r>
              <a:rPr lang="en-GB" spc="-75" noProof="0" dirty="0"/>
              <a:t>externally.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GB" sz="3100" noProof="0" dirty="0"/>
          </a:p>
          <a:p>
            <a:pPr marL="12700" marR="1162050">
              <a:lnSpc>
                <a:spcPct val="116500"/>
              </a:lnSpc>
              <a:tabLst>
                <a:tab pos="1889125" algn="l"/>
              </a:tabLst>
            </a:pPr>
            <a:r>
              <a:rPr lang="en-GB" spc="-15" noProof="0" dirty="0"/>
              <a:t>The team can provide</a:t>
            </a:r>
            <a:r>
              <a:rPr lang="en-GB" spc="35" noProof="0" dirty="0"/>
              <a:t> </a:t>
            </a:r>
            <a:r>
              <a:rPr lang="en-GB" spc="-465" noProof="0" dirty="0"/>
              <a:t>1:1	 </a:t>
            </a:r>
            <a:r>
              <a:rPr lang="en-GB" spc="-45" noProof="0" dirty="0"/>
              <a:t>support,</a:t>
            </a:r>
            <a:r>
              <a:rPr lang="en-GB" spc="5" noProof="0" dirty="0"/>
              <a:t> </a:t>
            </a:r>
            <a:r>
              <a:rPr lang="en-GB" spc="-5" noProof="0" dirty="0"/>
              <a:t>workshops</a:t>
            </a:r>
            <a:r>
              <a:rPr lang="en-GB" spc="10" noProof="0" dirty="0"/>
              <a:t> </a:t>
            </a:r>
            <a:r>
              <a:rPr lang="en-GB" spc="55" noProof="0" dirty="0"/>
              <a:t>and</a:t>
            </a:r>
            <a:r>
              <a:rPr lang="en-GB" spc="5" noProof="0" dirty="0"/>
              <a:t> </a:t>
            </a:r>
            <a:r>
              <a:rPr lang="en-GB" spc="35" noProof="0" dirty="0"/>
              <a:t>group </a:t>
            </a:r>
            <a:r>
              <a:rPr lang="en-GB" spc="-765" noProof="0" dirty="0"/>
              <a:t> </a:t>
            </a:r>
            <a:r>
              <a:rPr lang="en-GB" spc="15" noProof="0" dirty="0"/>
              <a:t>sessions and r</a:t>
            </a:r>
            <a:r>
              <a:rPr lang="en-GB" spc="-35" noProof="0" dirty="0"/>
              <a:t>efer</a:t>
            </a:r>
            <a:r>
              <a:rPr lang="en-GB" spc="20" noProof="0" dirty="0"/>
              <a:t> </a:t>
            </a:r>
            <a:r>
              <a:rPr lang="en-GB" spc="-45" noProof="0" dirty="0"/>
              <a:t>you</a:t>
            </a:r>
            <a:r>
              <a:rPr lang="en-GB" spc="20" noProof="0" dirty="0"/>
              <a:t> </a:t>
            </a:r>
            <a:r>
              <a:rPr lang="en-GB" spc="-45" noProof="0" dirty="0"/>
              <a:t>to</a:t>
            </a:r>
            <a:r>
              <a:rPr lang="en-GB" spc="25" noProof="0" dirty="0"/>
              <a:t> </a:t>
            </a:r>
            <a:r>
              <a:rPr lang="en-GB" spc="-10" noProof="0" dirty="0"/>
              <a:t>services</a:t>
            </a:r>
            <a:r>
              <a:rPr lang="en-GB" spc="20" noProof="0" dirty="0"/>
              <a:t> </a:t>
            </a:r>
            <a:r>
              <a:rPr lang="en-GB" spc="5" noProof="0" dirty="0"/>
              <a:t>such</a:t>
            </a:r>
            <a:r>
              <a:rPr lang="en-GB" spc="20" noProof="0" dirty="0"/>
              <a:t> </a:t>
            </a:r>
            <a:r>
              <a:rPr lang="en-GB" spc="80" noProof="0" dirty="0"/>
              <a:t>as</a:t>
            </a:r>
            <a:r>
              <a:rPr lang="en-GB" spc="25" noProof="0" dirty="0"/>
              <a:t> </a:t>
            </a:r>
            <a:r>
              <a:rPr lang="en-GB" spc="-50" noProof="0" dirty="0"/>
              <a:t>our</a:t>
            </a:r>
            <a:r>
              <a:rPr lang="en-GB" spc="20" noProof="0" dirty="0"/>
              <a:t> </a:t>
            </a:r>
            <a:r>
              <a:rPr lang="en-GB" spc="10" noProof="0" dirty="0"/>
              <a:t>in-house </a:t>
            </a:r>
            <a:r>
              <a:rPr lang="en-GB" spc="-770" noProof="0" dirty="0"/>
              <a:t> </a:t>
            </a:r>
            <a:r>
              <a:rPr lang="en-GB" noProof="0" dirty="0"/>
              <a:t>therapy services</a:t>
            </a:r>
            <a:r>
              <a:rPr lang="en-GB" spc="25" noProof="0" dirty="0"/>
              <a:t> </a:t>
            </a:r>
            <a:r>
              <a:rPr lang="en-GB" spc="30" noProof="0" dirty="0"/>
              <a:t>and/or</a:t>
            </a:r>
            <a:r>
              <a:rPr lang="en-GB" spc="20" noProof="0" dirty="0"/>
              <a:t> </a:t>
            </a:r>
            <a:r>
              <a:rPr lang="en-GB" noProof="0" dirty="0"/>
              <a:t>specialist</a:t>
            </a:r>
            <a:r>
              <a:rPr lang="en-GB" spc="25" noProof="0" dirty="0"/>
              <a:t> </a:t>
            </a:r>
            <a:r>
              <a:rPr lang="en-GB" spc="10" noProof="0" dirty="0"/>
              <a:t>local </a:t>
            </a:r>
            <a:r>
              <a:rPr lang="en-GB" spc="15" noProof="0" dirty="0"/>
              <a:t> </a:t>
            </a:r>
            <a:r>
              <a:rPr lang="en-GB" spc="5" noProof="0" dirty="0"/>
              <a:t>organisations.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9456390" y="1567792"/>
            <a:ext cx="155448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800" spc="465" noProof="0" dirty="0">
                <a:solidFill>
                  <a:srgbClr val="F5F5EF"/>
                </a:solidFill>
              </a:rPr>
              <a:t>We</a:t>
            </a:r>
            <a:r>
              <a:rPr lang="en-GB" sz="2800" spc="160" noProof="0" dirty="0">
                <a:solidFill>
                  <a:srgbClr val="F5F5EF"/>
                </a:solidFill>
              </a:rPr>
              <a:t> </a:t>
            </a:r>
            <a:r>
              <a:rPr lang="en-GB" sz="2800" spc="360" noProof="0" dirty="0">
                <a:solidFill>
                  <a:srgbClr val="F5F5EF"/>
                </a:solidFill>
              </a:rPr>
              <a:t>can:</a:t>
            </a:r>
            <a:endParaRPr lang="en-GB" sz="2800" noProof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3906" y="6001155"/>
            <a:ext cx="357886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150" spc="-40" dirty="0">
                <a:solidFill>
                  <a:srgbClr val="202020"/>
                </a:solidFill>
                <a:latin typeface="Lucida Sans Unicode"/>
                <a:cs typeface="Lucida Sans Unicode"/>
              </a:rPr>
              <a:t>Initial</a:t>
            </a:r>
            <a:r>
              <a:rPr sz="3150" spc="-210" dirty="0">
                <a:solidFill>
                  <a:srgbClr val="202020"/>
                </a:solidFill>
                <a:latin typeface="Lucida Sans Unicode"/>
                <a:cs typeface="Lucida Sans Unicode"/>
              </a:rPr>
              <a:t> </a:t>
            </a:r>
            <a:r>
              <a:rPr sz="3150" spc="-95" dirty="0">
                <a:solidFill>
                  <a:srgbClr val="202020"/>
                </a:solidFill>
                <a:latin typeface="Lucida Sans Unicode"/>
                <a:cs typeface="Lucida Sans Unicode"/>
              </a:rPr>
              <a:t>A</a:t>
            </a:r>
            <a:r>
              <a:rPr lang="en-GB" sz="3150" spc="-95" dirty="0" err="1">
                <a:solidFill>
                  <a:srgbClr val="202020"/>
                </a:solidFill>
                <a:latin typeface="Lucida Sans Unicode"/>
                <a:cs typeface="Lucida Sans Unicode"/>
              </a:rPr>
              <a:t>ssessment</a:t>
            </a:r>
            <a:endParaRPr sz="3150" dirty="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9097" y="6757680"/>
            <a:ext cx="5507990" cy="153894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ctr">
              <a:lnSpc>
                <a:spcPct val="117900"/>
              </a:lnSpc>
              <a:spcBef>
                <a:spcPts val="90"/>
              </a:spcBef>
            </a:pPr>
            <a:r>
              <a:rPr lang="en-GB" sz="2150" spc="175" dirty="0">
                <a:solidFill>
                  <a:srgbClr val="202020"/>
                </a:solidFill>
                <a:latin typeface="Trebuchet MS"/>
                <a:cs typeface="Trebuchet MS"/>
              </a:rPr>
              <a:t>Initial Assessments are 30</a:t>
            </a:r>
            <a:r>
              <a:rPr sz="2150" spc="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-50" dirty="0">
                <a:solidFill>
                  <a:srgbClr val="202020"/>
                </a:solidFill>
                <a:latin typeface="Trebuchet MS"/>
                <a:cs typeface="Trebuchet MS"/>
              </a:rPr>
              <a:t>minute</a:t>
            </a:r>
            <a:r>
              <a:rPr sz="2150" spc="3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lang="en-GB" sz="2150" spc="20" dirty="0">
                <a:solidFill>
                  <a:srgbClr val="202020"/>
                </a:solidFill>
                <a:latin typeface="Trebuchet MS"/>
                <a:cs typeface="Trebuchet MS"/>
              </a:rPr>
              <a:t>assessments</a:t>
            </a:r>
            <a:r>
              <a:rPr sz="2150" spc="3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-25" dirty="0">
                <a:solidFill>
                  <a:srgbClr val="202020"/>
                </a:solidFill>
                <a:latin typeface="Trebuchet MS"/>
                <a:cs typeface="Trebuchet MS"/>
              </a:rPr>
              <a:t>to</a:t>
            </a:r>
            <a:r>
              <a:rPr sz="2150" spc="25" dirty="0">
                <a:solidFill>
                  <a:srgbClr val="202020"/>
                </a:solidFill>
                <a:latin typeface="Trebuchet MS"/>
                <a:cs typeface="Trebuchet MS"/>
              </a:rPr>
              <a:t> discuss</a:t>
            </a:r>
            <a:r>
              <a:rPr sz="2150" spc="3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dirty="0">
                <a:solidFill>
                  <a:srgbClr val="202020"/>
                </a:solidFill>
                <a:latin typeface="Trebuchet MS"/>
                <a:cs typeface="Trebuchet MS"/>
              </a:rPr>
              <a:t>what </a:t>
            </a:r>
            <a:r>
              <a:rPr sz="2150" spc="-63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-25" dirty="0">
                <a:solidFill>
                  <a:srgbClr val="202020"/>
                </a:solidFill>
                <a:latin typeface="Trebuchet MS"/>
                <a:cs typeface="Trebuchet MS"/>
              </a:rPr>
              <a:t>you</a:t>
            </a:r>
            <a:r>
              <a:rPr sz="215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15" dirty="0">
                <a:solidFill>
                  <a:srgbClr val="202020"/>
                </a:solidFill>
                <a:latin typeface="Trebuchet MS"/>
                <a:cs typeface="Trebuchet MS"/>
              </a:rPr>
              <a:t>are</a:t>
            </a:r>
            <a:r>
              <a:rPr sz="2150" spc="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20" dirty="0">
                <a:solidFill>
                  <a:srgbClr val="202020"/>
                </a:solidFill>
                <a:latin typeface="Trebuchet MS"/>
                <a:cs typeface="Trebuchet MS"/>
              </a:rPr>
              <a:t>struggling</a:t>
            </a:r>
            <a:r>
              <a:rPr sz="2150" spc="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-55" dirty="0">
                <a:solidFill>
                  <a:srgbClr val="202020"/>
                </a:solidFill>
                <a:latin typeface="Trebuchet MS"/>
                <a:cs typeface="Trebuchet MS"/>
              </a:rPr>
              <a:t>with</a:t>
            </a:r>
            <a:r>
              <a:rPr sz="215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55" dirty="0">
                <a:solidFill>
                  <a:srgbClr val="202020"/>
                </a:solidFill>
                <a:latin typeface="Trebuchet MS"/>
                <a:cs typeface="Trebuchet MS"/>
              </a:rPr>
              <a:t>and</a:t>
            </a:r>
            <a:r>
              <a:rPr sz="2150" spc="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15" dirty="0">
                <a:solidFill>
                  <a:srgbClr val="202020"/>
                </a:solidFill>
                <a:latin typeface="Trebuchet MS"/>
                <a:cs typeface="Trebuchet MS"/>
              </a:rPr>
              <a:t>how</a:t>
            </a:r>
            <a:r>
              <a:rPr sz="2150" spc="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15" dirty="0">
                <a:solidFill>
                  <a:srgbClr val="202020"/>
                </a:solidFill>
                <a:latin typeface="Trebuchet MS"/>
                <a:cs typeface="Trebuchet MS"/>
              </a:rPr>
              <a:t>we</a:t>
            </a:r>
            <a:r>
              <a:rPr sz="215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65" dirty="0">
                <a:solidFill>
                  <a:srgbClr val="202020"/>
                </a:solidFill>
                <a:latin typeface="Trebuchet MS"/>
                <a:cs typeface="Trebuchet MS"/>
              </a:rPr>
              <a:t>can </a:t>
            </a:r>
            <a:r>
              <a:rPr sz="2150" spc="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dirty="0">
                <a:solidFill>
                  <a:srgbClr val="202020"/>
                </a:solidFill>
                <a:latin typeface="Trebuchet MS"/>
                <a:cs typeface="Trebuchet MS"/>
              </a:rPr>
              <a:t>support</a:t>
            </a:r>
            <a:r>
              <a:rPr sz="215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-60" dirty="0">
                <a:solidFill>
                  <a:srgbClr val="202020"/>
                </a:solidFill>
                <a:latin typeface="Trebuchet MS"/>
                <a:cs typeface="Trebuchet MS"/>
              </a:rPr>
              <a:t>you.</a:t>
            </a:r>
            <a:endParaRPr sz="215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7159" y="8303189"/>
            <a:ext cx="4312285" cy="7981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1665" marR="5080" indent="-609600">
              <a:lnSpc>
                <a:spcPct val="117900"/>
              </a:lnSpc>
              <a:spcBef>
                <a:spcPts val="90"/>
              </a:spcBef>
            </a:pPr>
            <a:r>
              <a:rPr sz="2150" spc="-35" dirty="0">
                <a:solidFill>
                  <a:srgbClr val="202020"/>
                </a:solidFill>
                <a:latin typeface="Trebuchet MS"/>
                <a:cs typeface="Trebuchet MS"/>
              </a:rPr>
              <a:t>Telephone,</a:t>
            </a:r>
            <a:r>
              <a:rPr sz="215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5" dirty="0">
                <a:solidFill>
                  <a:srgbClr val="202020"/>
                </a:solidFill>
                <a:latin typeface="Trebuchet MS"/>
                <a:cs typeface="Trebuchet MS"/>
              </a:rPr>
              <a:t>video</a:t>
            </a:r>
            <a:r>
              <a:rPr sz="215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55" dirty="0">
                <a:solidFill>
                  <a:srgbClr val="202020"/>
                </a:solidFill>
                <a:latin typeface="Trebuchet MS"/>
                <a:cs typeface="Trebuchet MS"/>
              </a:rPr>
              <a:t>and</a:t>
            </a:r>
            <a:r>
              <a:rPr sz="215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65" dirty="0">
                <a:solidFill>
                  <a:srgbClr val="202020"/>
                </a:solidFill>
                <a:latin typeface="Trebuchet MS"/>
                <a:cs typeface="Trebuchet MS"/>
              </a:rPr>
              <a:t>face</a:t>
            </a:r>
            <a:r>
              <a:rPr sz="215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-25" dirty="0">
                <a:solidFill>
                  <a:srgbClr val="202020"/>
                </a:solidFill>
                <a:latin typeface="Trebuchet MS"/>
                <a:cs typeface="Trebuchet MS"/>
              </a:rPr>
              <a:t>to</a:t>
            </a:r>
            <a:r>
              <a:rPr sz="215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65" dirty="0">
                <a:solidFill>
                  <a:srgbClr val="202020"/>
                </a:solidFill>
                <a:latin typeface="Trebuchet MS"/>
                <a:cs typeface="Trebuchet MS"/>
              </a:rPr>
              <a:t>face </a:t>
            </a:r>
            <a:r>
              <a:rPr sz="2150" spc="-63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5" dirty="0">
                <a:solidFill>
                  <a:srgbClr val="202020"/>
                </a:solidFill>
                <a:latin typeface="Trebuchet MS"/>
                <a:cs typeface="Trebuchet MS"/>
              </a:rPr>
              <a:t>appointments</a:t>
            </a:r>
            <a:r>
              <a:rPr sz="215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dirty="0">
                <a:solidFill>
                  <a:srgbClr val="202020"/>
                </a:solidFill>
                <a:latin typeface="Trebuchet MS"/>
                <a:cs typeface="Trebuchet MS"/>
              </a:rPr>
              <a:t>available.</a:t>
            </a:r>
            <a:endParaRPr sz="215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0914" y="9462320"/>
            <a:ext cx="6104685" cy="75809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592580" marR="5080" indent="-1580515">
              <a:lnSpc>
                <a:spcPct val="117900"/>
              </a:lnSpc>
              <a:spcBef>
                <a:spcPts val="90"/>
              </a:spcBef>
            </a:pPr>
            <a:r>
              <a:rPr sz="2150" spc="-15" dirty="0">
                <a:solidFill>
                  <a:srgbClr val="202020"/>
                </a:solidFill>
                <a:latin typeface="Trebuchet MS"/>
                <a:cs typeface="Trebuchet MS"/>
              </a:rPr>
              <a:t>Email</a:t>
            </a:r>
            <a:r>
              <a:rPr sz="2150" spc="4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lang="en-GB" sz="2150" spc="-20" dirty="0" err="1">
                <a:solidFill>
                  <a:srgbClr val="202020"/>
                </a:solidFill>
                <a:latin typeface="Trebuchet MS"/>
                <a:cs typeface="Trebuchet MS"/>
                <a:hlinkClick r:id="rId2"/>
              </a:rPr>
              <a:t>mentalhealthand</a:t>
            </a:r>
            <a:r>
              <a:rPr sz="2150" spc="-20" dirty="0">
                <a:solidFill>
                  <a:srgbClr val="202020"/>
                </a:solidFill>
                <a:latin typeface="Trebuchet MS"/>
                <a:cs typeface="Trebuchet MS"/>
                <a:hlinkClick r:id="rId2"/>
              </a:rPr>
              <a:t>wellbeing@edgehill.ac.uk</a:t>
            </a:r>
            <a:r>
              <a:rPr sz="2150" spc="50" dirty="0">
                <a:solidFill>
                  <a:srgbClr val="202020"/>
                </a:solidFill>
                <a:latin typeface="Trebuchet MS"/>
                <a:cs typeface="Trebuchet MS"/>
                <a:hlinkClick r:id="rId2"/>
              </a:rPr>
              <a:t> </a:t>
            </a:r>
            <a:r>
              <a:rPr sz="2150" spc="-25" dirty="0">
                <a:solidFill>
                  <a:srgbClr val="202020"/>
                </a:solidFill>
                <a:latin typeface="Trebuchet MS"/>
                <a:cs typeface="Trebuchet MS"/>
              </a:rPr>
              <a:t>to </a:t>
            </a:r>
            <a:r>
              <a:rPr sz="2150" spc="-63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20" dirty="0">
                <a:solidFill>
                  <a:srgbClr val="202020"/>
                </a:solidFill>
                <a:latin typeface="Trebuchet MS"/>
                <a:cs typeface="Trebuchet MS"/>
              </a:rPr>
              <a:t>book </a:t>
            </a:r>
            <a:r>
              <a:rPr sz="2150" spc="-35" dirty="0">
                <a:solidFill>
                  <a:srgbClr val="202020"/>
                </a:solidFill>
                <a:latin typeface="Trebuchet MS"/>
                <a:cs typeface="Trebuchet MS"/>
              </a:rPr>
              <a:t>or</a:t>
            </a:r>
            <a:r>
              <a:rPr sz="215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50" spc="-15" dirty="0">
                <a:solidFill>
                  <a:srgbClr val="202020"/>
                </a:solidFill>
                <a:latin typeface="Trebuchet MS"/>
                <a:cs typeface="Trebuchet MS"/>
              </a:rPr>
              <a:t>enquire</a:t>
            </a:r>
            <a:endParaRPr sz="215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46477" y="5882803"/>
            <a:ext cx="4528202" cy="10945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GB" sz="3500" spc="-5" dirty="0">
                <a:solidFill>
                  <a:srgbClr val="202020"/>
                </a:solidFill>
                <a:latin typeface="Lucida Sans Unicode"/>
                <a:cs typeface="Lucida Sans Unicode"/>
              </a:rPr>
              <a:t>Follow on </a:t>
            </a:r>
            <a:r>
              <a:rPr sz="3500" spc="-5" dirty="0">
                <a:solidFill>
                  <a:srgbClr val="202020"/>
                </a:solidFill>
                <a:latin typeface="Lucida Sans Unicode"/>
                <a:cs typeface="Lucida Sans Unicode"/>
              </a:rPr>
              <a:t>Wellbeing</a:t>
            </a:r>
            <a:r>
              <a:rPr sz="3500" spc="-250" dirty="0">
                <a:solidFill>
                  <a:srgbClr val="202020"/>
                </a:solidFill>
                <a:latin typeface="Lucida Sans Unicode"/>
                <a:cs typeface="Lucida Sans Unicode"/>
              </a:rPr>
              <a:t> </a:t>
            </a:r>
            <a:r>
              <a:rPr lang="en-GB" sz="3500" spc="5" dirty="0">
                <a:solidFill>
                  <a:srgbClr val="202020"/>
                </a:solidFill>
                <a:latin typeface="Lucida Sans Unicode"/>
                <a:cs typeface="Lucida Sans Unicode"/>
              </a:rPr>
              <a:t>Appointments</a:t>
            </a:r>
            <a:endParaRPr sz="3500" dirty="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27515" y="7045050"/>
            <a:ext cx="5433060" cy="2754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5999"/>
              </a:lnSpc>
              <a:spcBef>
                <a:spcPts val="100"/>
              </a:spcBef>
            </a:pPr>
            <a:r>
              <a:rPr sz="2200" spc="95" dirty="0">
                <a:solidFill>
                  <a:srgbClr val="202020"/>
                </a:solidFill>
                <a:latin typeface="Trebuchet MS"/>
                <a:cs typeface="Trebuchet MS"/>
              </a:rPr>
              <a:t>50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75" dirty="0">
                <a:solidFill>
                  <a:srgbClr val="202020"/>
                </a:solidFill>
                <a:latin typeface="Trebuchet MS"/>
                <a:cs typeface="Trebuchet MS"/>
              </a:rPr>
              <a:t>minute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445" dirty="0">
                <a:solidFill>
                  <a:srgbClr val="202020"/>
                </a:solidFill>
                <a:latin typeface="Trebuchet MS"/>
                <a:cs typeface="Trebuchet MS"/>
              </a:rPr>
              <a:t>1:1</a:t>
            </a:r>
            <a:r>
              <a:rPr sz="2200" spc="-2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lang="en-GB" sz="2200" spc="-2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20" dirty="0">
                <a:solidFill>
                  <a:srgbClr val="202020"/>
                </a:solidFill>
                <a:latin typeface="Trebuchet MS"/>
                <a:cs typeface="Trebuchet MS"/>
              </a:rPr>
              <a:t>appointment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45" dirty="0">
                <a:solidFill>
                  <a:srgbClr val="202020"/>
                </a:solidFill>
                <a:latin typeface="Trebuchet MS"/>
                <a:cs typeface="Trebuchet MS"/>
              </a:rPr>
              <a:t>to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30" dirty="0">
                <a:solidFill>
                  <a:srgbClr val="202020"/>
                </a:solidFill>
                <a:latin typeface="Trebuchet MS"/>
                <a:cs typeface="Trebuchet MS"/>
              </a:rPr>
              <a:t>explore </a:t>
            </a:r>
            <a:r>
              <a:rPr sz="2200" spc="-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5" dirty="0">
                <a:solidFill>
                  <a:srgbClr val="202020"/>
                </a:solidFill>
                <a:latin typeface="Trebuchet MS"/>
                <a:cs typeface="Trebuchet MS"/>
              </a:rPr>
              <a:t>topics</a:t>
            </a:r>
            <a:r>
              <a:rPr sz="220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202020"/>
                </a:solidFill>
                <a:latin typeface="Trebuchet MS"/>
                <a:cs typeface="Trebuchet MS"/>
              </a:rPr>
              <a:t>such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70" dirty="0">
                <a:solidFill>
                  <a:srgbClr val="202020"/>
                </a:solidFill>
                <a:latin typeface="Trebuchet MS"/>
                <a:cs typeface="Trebuchet MS"/>
              </a:rPr>
              <a:t>as</a:t>
            </a:r>
            <a:r>
              <a:rPr sz="220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80" dirty="0">
                <a:solidFill>
                  <a:srgbClr val="202020"/>
                </a:solidFill>
                <a:latin typeface="Trebuchet MS"/>
                <a:cs typeface="Trebuchet MS"/>
              </a:rPr>
              <a:t>anxiety,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40" dirty="0">
                <a:solidFill>
                  <a:srgbClr val="202020"/>
                </a:solidFill>
                <a:latin typeface="Trebuchet MS"/>
                <a:cs typeface="Trebuchet MS"/>
              </a:rPr>
              <a:t>low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50" dirty="0">
                <a:solidFill>
                  <a:srgbClr val="202020"/>
                </a:solidFill>
                <a:latin typeface="Trebuchet MS"/>
                <a:cs typeface="Trebuchet MS"/>
              </a:rPr>
              <a:t>mood, </a:t>
            </a:r>
            <a:r>
              <a:rPr sz="2200" spc="-45" dirty="0">
                <a:solidFill>
                  <a:srgbClr val="202020"/>
                </a:solidFill>
                <a:latin typeface="Trebuchet MS"/>
                <a:cs typeface="Trebuchet MS"/>
              </a:rPr>
              <a:t> perfectionism,</a:t>
            </a:r>
            <a:r>
              <a:rPr sz="2200" spc="1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15" dirty="0">
                <a:solidFill>
                  <a:srgbClr val="202020"/>
                </a:solidFill>
                <a:latin typeface="Trebuchet MS"/>
                <a:cs typeface="Trebuchet MS"/>
              </a:rPr>
              <a:t>procrastination</a:t>
            </a:r>
            <a:r>
              <a:rPr sz="220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55" dirty="0">
                <a:solidFill>
                  <a:srgbClr val="202020"/>
                </a:solidFill>
                <a:latin typeface="Trebuchet MS"/>
                <a:cs typeface="Trebuchet MS"/>
              </a:rPr>
              <a:t>etc.</a:t>
            </a:r>
            <a:r>
              <a:rPr sz="220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endParaRPr lang="en-GB" sz="2200" spc="15" dirty="0">
              <a:solidFill>
                <a:srgbClr val="202020"/>
              </a:solidFill>
              <a:latin typeface="Trebuchet MS"/>
              <a:cs typeface="Trebuchet MS"/>
            </a:endParaRPr>
          </a:p>
          <a:p>
            <a:pPr marL="12700" marR="5080" algn="ctr">
              <a:lnSpc>
                <a:spcPct val="115999"/>
              </a:lnSpc>
              <a:spcBef>
                <a:spcPts val="100"/>
              </a:spcBef>
            </a:pPr>
            <a:endParaRPr lang="en-GB" sz="2200" spc="15" dirty="0">
              <a:solidFill>
                <a:srgbClr val="202020"/>
              </a:solidFill>
              <a:latin typeface="Trebuchet MS"/>
              <a:cs typeface="Trebuchet MS"/>
            </a:endParaRPr>
          </a:p>
          <a:p>
            <a:pPr marL="12700" marR="5080" algn="ctr">
              <a:lnSpc>
                <a:spcPct val="115999"/>
              </a:lnSpc>
              <a:spcBef>
                <a:spcPts val="100"/>
              </a:spcBef>
            </a:pPr>
            <a:r>
              <a:rPr sz="2200" spc="-114" dirty="0">
                <a:solidFill>
                  <a:srgbClr val="202020"/>
                </a:solidFill>
                <a:latin typeface="Trebuchet MS"/>
                <a:cs typeface="Trebuchet MS"/>
              </a:rPr>
              <a:t>This </a:t>
            </a:r>
            <a:r>
              <a:rPr sz="2200" spc="-7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50" dirty="0">
                <a:solidFill>
                  <a:srgbClr val="202020"/>
                </a:solidFill>
                <a:latin typeface="Trebuchet MS"/>
                <a:cs typeface="Trebuchet MS"/>
              </a:rPr>
              <a:t>may</a:t>
            </a:r>
            <a:r>
              <a:rPr sz="220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35" dirty="0">
                <a:solidFill>
                  <a:srgbClr val="202020"/>
                </a:solidFill>
                <a:latin typeface="Trebuchet MS"/>
                <a:cs typeface="Trebuchet MS"/>
              </a:rPr>
              <a:t>be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202020"/>
                </a:solidFill>
                <a:latin typeface="Trebuchet MS"/>
                <a:cs typeface="Trebuchet MS"/>
              </a:rPr>
              <a:t>offered</a:t>
            </a:r>
            <a:r>
              <a:rPr sz="220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15" dirty="0">
                <a:solidFill>
                  <a:srgbClr val="202020"/>
                </a:solidFill>
                <a:latin typeface="Trebuchet MS"/>
                <a:cs typeface="Trebuchet MS"/>
              </a:rPr>
              <a:t>following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25" dirty="0">
                <a:solidFill>
                  <a:srgbClr val="202020"/>
                </a:solidFill>
                <a:latin typeface="Trebuchet MS"/>
                <a:cs typeface="Trebuchet MS"/>
              </a:rPr>
              <a:t>an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70" dirty="0">
                <a:solidFill>
                  <a:srgbClr val="202020"/>
                </a:solidFill>
                <a:latin typeface="Trebuchet MS"/>
                <a:cs typeface="Trebuchet MS"/>
              </a:rPr>
              <a:t>initial </a:t>
            </a:r>
            <a:r>
              <a:rPr sz="2200" spc="-6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20" dirty="0">
                <a:solidFill>
                  <a:srgbClr val="202020"/>
                </a:solidFill>
                <a:latin typeface="Trebuchet MS"/>
                <a:cs typeface="Trebuchet MS"/>
              </a:rPr>
              <a:t>appointment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40" dirty="0">
                <a:solidFill>
                  <a:srgbClr val="202020"/>
                </a:solidFill>
                <a:latin typeface="Trebuchet MS"/>
                <a:cs typeface="Trebuchet MS"/>
              </a:rPr>
              <a:t>and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202020"/>
                </a:solidFill>
                <a:latin typeface="Trebuchet MS"/>
                <a:cs typeface="Trebuchet MS"/>
              </a:rPr>
              <a:t>are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202020"/>
                </a:solidFill>
                <a:latin typeface="Trebuchet MS"/>
                <a:cs typeface="Trebuchet MS"/>
              </a:rPr>
              <a:t>available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35" dirty="0">
                <a:solidFill>
                  <a:srgbClr val="202020"/>
                </a:solidFill>
                <a:latin typeface="Trebuchet MS"/>
                <a:cs typeface="Trebuchet MS"/>
              </a:rPr>
              <a:t>via </a:t>
            </a:r>
            <a:r>
              <a:rPr sz="2200" spc="-3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40" dirty="0">
                <a:solidFill>
                  <a:srgbClr val="202020"/>
                </a:solidFill>
                <a:latin typeface="Trebuchet MS"/>
                <a:cs typeface="Trebuchet MS"/>
              </a:rPr>
              <a:t>phone,</a:t>
            </a:r>
            <a:r>
              <a:rPr sz="220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15" dirty="0">
                <a:solidFill>
                  <a:srgbClr val="202020"/>
                </a:solidFill>
                <a:latin typeface="Trebuchet MS"/>
                <a:cs typeface="Trebuchet MS"/>
              </a:rPr>
              <a:t>video</a:t>
            </a:r>
            <a:r>
              <a:rPr sz="220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60" dirty="0">
                <a:solidFill>
                  <a:srgbClr val="202020"/>
                </a:solidFill>
                <a:latin typeface="Trebuchet MS"/>
                <a:cs typeface="Trebuchet MS"/>
              </a:rPr>
              <a:t>or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55" dirty="0">
                <a:solidFill>
                  <a:srgbClr val="202020"/>
                </a:solidFill>
                <a:latin typeface="Trebuchet MS"/>
                <a:cs typeface="Trebuchet MS"/>
              </a:rPr>
              <a:t>face</a:t>
            </a:r>
            <a:r>
              <a:rPr sz="220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45" dirty="0">
                <a:solidFill>
                  <a:srgbClr val="202020"/>
                </a:solidFill>
                <a:latin typeface="Trebuchet MS"/>
                <a:cs typeface="Trebuchet MS"/>
              </a:rPr>
              <a:t>to</a:t>
            </a:r>
            <a:r>
              <a:rPr sz="2200" spc="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5" dirty="0">
                <a:solidFill>
                  <a:srgbClr val="202020"/>
                </a:solidFill>
                <a:latin typeface="Trebuchet MS"/>
                <a:cs typeface="Trebuchet MS"/>
              </a:rPr>
              <a:t>face.</a:t>
            </a:r>
            <a:endParaRPr sz="22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834583" y="5996570"/>
            <a:ext cx="4633595" cy="593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GB" sz="3700" spc="-65" dirty="0">
                <a:solidFill>
                  <a:srgbClr val="202020"/>
                </a:solidFill>
                <a:latin typeface="Lucida Sans Unicode"/>
                <a:cs typeface="Lucida Sans Unicode"/>
              </a:rPr>
              <a:t>Therapy</a:t>
            </a:r>
            <a:r>
              <a:rPr sz="3700" spc="-240" dirty="0">
                <a:solidFill>
                  <a:srgbClr val="202020"/>
                </a:solidFill>
                <a:latin typeface="Lucida Sans Unicode"/>
                <a:cs typeface="Lucida Sans Unicode"/>
              </a:rPr>
              <a:t> </a:t>
            </a:r>
            <a:r>
              <a:rPr sz="3700" spc="55" dirty="0">
                <a:solidFill>
                  <a:srgbClr val="202020"/>
                </a:solidFill>
                <a:latin typeface="Lucida Sans Unicode"/>
                <a:cs typeface="Lucida Sans Unicode"/>
              </a:rPr>
              <a:t>Services</a:t>
            </a:r>
            <a:endParaRPr sz="3700" dirty="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05576" y="6890345"/>
            <a:ext cx="5691505" cy="319792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-635" algn="ctr">
              <a:lnSpc>
                <a:spcPct val="117500"/>
              </a:lnSpc>
              <a:spcBef>
                <a:spcPts val="90"/>
              </a:spcBef>
            </a:pPr>
            <a:r>
              <a:rPr sz="2200" dirty="0">
                <a:solidFill>
                  <a:srgbClr val="202020"/>
                </a:solidFill>
                <a:latin typeface="Trebuchet MS"/>
                <a:cs typeface="Trebuchet MS"/>
              </a:rPr>
              <a:t>Following</a:t>
            </a:r>
            <a:r>
              <a:rPr sz="2200" spc="3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lang="en-GB" sz="2200" spc="-45" dirty="0">
                <a:solidFill>
                  <a:srgbClr val="202020"/>
                </a:solidFill>
                <a:latin typeface="Trebuchet MS"/>
                <a:cs typeface="Trebuchet MS"/>
              </a:rPr>
              <a:t>an</a:t>
            </a:r>
            <a:r>
              <a:rPr sz="2200" spc="3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60" dirty="0">
                <a:solidFill>
                  <a:srgbClr val="202020"/>
                </a:solidFill>
                <a:latin typeface="Trebuchet MS"/>
                <a:cs typeface="Trebuchet MS"/>
              </a:rPr>
              <a:t>initial</a:t>
            </a:r>
            <a:r>
              <a:rPr sz="2200" spc="3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dirty="0">
                <a:solidFill>
                  <a:srgbClr val="202020"/>
                </a:solidFill>
                <a:latin typeface="Trebuchet MS"/>
                <a:cs typeface="Trebuchet MS"/>
              </a:rPr>
              <a:t>appointment</a:t>
            </a:r>
            <a:r>
              <a:rPr sz="2200" spc="3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-35" dirty="0">
                <a:solidFill>
                  <a:srgbClr val="202020"/>
                </a:solidFill>
                <a:latin typeface="Trebuchet MS"/>
                <a:cs typeface="Trebuchet MS"/>
              </a:rPr>
              <a:t>you </a:t>
            </a:r>
            <a:r>
              <a:rPr sz="2200" spc="-30" dirty="0">
                <a:solidFill>
                  <a:srgbClr val="202020"/>
                </a:solidFill>
                <a:latin typeface="Trebuchet MS"/>
                <a:cs typeface="Trebuchet MS"/>
              </a:rPr>
              <a:t> may</a:t>
            </a:r>
            <a:r>
              <a:rPr sz="2200" spc="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55" dirty="0">
                <a:solidFill>
                  <a:srgbClr val="202020"/>
                </a:solidFill>
                <a:latin typeface="Trebuchet MS"/>
                <a:cs typeface="Trebuchet MS"/>
              </a:rPr>
              <a:t>be</a:t>
            </a:r>
            <a:r>
              <a:rPr sz="2200" spc="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200" spc="15" dirty="0">
                <a:solidFill>
                  <a:srgbClr val="202020"/>
                </a:solidFill>
                <a:latin typeface="Trebuchet MS"/>
                <a:cs typeface="Trebuchet MS"/>
              </a:rPr>
              <a:t>offered</a:t>
            </a:r>
            <a:r>
              <a:rPr sz="2200" spc="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lang="en-GB" sz="2200" spc="25" dirty="0">
                <a:solidFill>
                  <a:srgbClr val="202020"/>
                </a:solidFill>
                <a:latin typeface="Trebuchet MS"/>
                <a:cs typeface="Trebuchet MS"/>
              </a:rPr>
              <a:t>a referral for our in-house therapy services</a:t>
            </a:r>
            <a:r>
              <a:rPr sz="2200" spc="15" dirty="0">
                <a:solidFill>
                  <a:srgbClr val="202020"/>
                </a:solidFill>
                <a:latin typeface="Trebuchet MS"/>
                <a:cs typeface="Trebuchet MS"/>
              </a:rPr>
              <a:t>.</a:t>
            </a:r>
            <a:r>
              <a:rPr sz="2200" spc="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endParaRPr lang="en-GB" sz="2200" spc="25" dirty="0">
              <a:solidFill>
                <a:srgbClr val="202020"/>
              </a:solidFill>
              <a:latin typeface="Trebuchet MS"/>
              <a:cs typeface="Trebuchet MS"/>
            </a:endParaRPr>
          </a:p>
          <a:p>
            <a:pPr marL="12700" marR="5080" indent="-635" algn="ctr">
              <a:lnSpc>
                <a:spcPct val="117500"/>
              </a:lnSpc>
              <a:spcBef>
                <a:spcPts val="90"/>
              </a:spcBef>
            </a:pPr>
            <a:endParaRPr lang="en-GB" sz="2200" spc="25" dirty="0">
              <a:solidFill>
                <a:srgbClr val="202020"/>
              </a:solidFill>
              <a:latin typeface="Trebuchet MS"/>
              <a:cs typeface="Trebuchet MS"/>
            </a:endParaRPr>
          </a:p>
          <a:p>
            <a:pPr marL="12700" marR="5080" indent="-635" algn="ctr">
              <a:lnSpc>
                <a:spcPct val="117500"/>
              </a:lnSpc>
              <a:spcBef>
                <a:spcPts val="90"/>
              </a:spcBef>
            </a:pPr>
            <a:r>
              <a:rPr lang="en-GB" sz="2200" spc="55" dirty="0">
                <a:solidFill>
                  <a:srgbClr val="202020"/>
                </a:solidFill>
                <a:latin typeface="Trebuchet MS"/>
                <a:cs typeface="Trebuchet MS"/>
              </a:rPr>
              <a:t>We offer Counselling and Cognitive Behavioural Therapy skills sessions, and you would be offered up to 6 sessions of each per academic year.</a:t>
            </a:r>
            <a:endParaRPr sz="22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80027" y="4094238"/>
            <a:ext cx="1494155" cy="1285875"/>
          </a:xfrm>
          <a:custGeom>
            <a:avLst/>
            <a:gdLst/>
            <a:ahLst/>
            <a:cxnLst/>
            <a:rect l="l" t="t" r="r" b="b"/>
            <a:pathLst>
              <a:path w="1494154" h="1285875">
                <a:moveTo>
                  <a:pt x="1493739" y="1285874"/>
                </a:moveTo>
                <a:lnTo>
                  <a:pt x="0" y="1285874"/>
                </a:lnTo>
                <a:lnTo>
                  <a:pt x="746869" y="0"/>
                </a:lnTo>
                <a:lnTo>
                  <a:pt x="1493739" y="1285874"/>
                </a:lnTo>
                <a:close/>
              </a:path>
            </a:pathLst>
          </a:custGeom>
          <a:solidFill>
            <a:srgbClr val="1D70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481852" y="4077366"/>
            <a:ext cx="1323975" cy="1323975"/>
          </a:xfrm>
          <a:custGeom>
            <a:avLst/>
            <a:gdLst/>
            <a:ahLst/>
            <a:cxnLst/>
            <a:rect l="l" t="t" r="r" b="b"/>
            <a:pathLst>
              <a:path w="1323975" h="1323975">
                <a:moveTo>
                  <a:pt x="661987" y="1323974"/>
                </a:moveTo>
                <a:lnTo>
                  <a:pt x="613293" y="1322182"/>
                </a:lnTo>
                <a:lnTo>
                  <a:pt x="564853" y="1316810"/>
                </a:lnTo>
                <a:lnTo>
                  <a:pt x="516939" y="1307889"/>
                </a:lnTo>
                <a:lnTo>
                  <a:pt x="469823" y="1295469"/>
                </a:lnTo>
                <a:lnTo>
                  <a:pt x="423746" y="1279618"/>
                </a:lnTo>
                <a:lnTo>
                  <a:pt x="378951" y="1260416"/>
                </a:lnTo>
                <a:lnTo>
                  <a:pt x="335690" y="1237971"/>
                </a:lnTo>
                <a:lnTo>
                  <a:pt x="294205" y="1212408"/>
                </a:lnTo>
                <a:lnTo>
                  <a:pt x="254715" y="1183866"/>
                </a:lnTo>
                <a:lnTo>
                  <a:pt x="217423" y="1152487"/>
                </a:lnTo>
                <a:lnTo>
                  <a:pt x="182541" y="1118451"/>
                </a:lnTo>
                <a:lnTo>
                  <a:pt x="150263" y="1081947"/>
                </a:lnTo>
                <a:lnTo>
                  <a:pt x="120759" y="1043169"/>
                </a:lnTo>
                <a:lnTo>
                  <a:pt x="94181" y="1002317"/>
                </a:lnTo>
                <a:lnTo>
                  <a:pt x="70681" y="959619"/>
                </a:lnTo>
                <a:lnTo>
                  <a:pt x="50390" y="915319"/>
                </a:lnTo>
                <a:lnTo>
                  <a:pt x="33413" y="869644"/>
                </a:lnTo>
                <a:lnTo>
                  <a:pt x="19838" y="822837"/>
                </a:lnTo>
                <a:lnTo>
                  <a:pt x="9744" y="775157"/>
                </a:lnTo>
                <a:lnTo>
                  <a:pt x="3188" y="726872"/>
                </a:lnTo>
                <a:lnTo>
                  <a:pt x="199" y="678238"/>
                </a:lnTo>
                <a:lnTo>
                  <a:pt x="0" y="661987"/>
                </a:lnTo>
                <a:lnTo>
                  <a:pt x="199" y="645736"/>
                </a:lnTo>
                <a:lnTo>
                  <a:pt x="3188" y="597102"/>
                </a:lnTo>
                <a:lnTo>
                  <a:pt x="9744" y="548817"/>
                </a:lnTo>
                <a:lnTo>
                  <a:pt x="19838" y="501137"/>
                </a:lnTo>
                <a:lnTo>
                  <a:pt x="33413" y="454330"/>
                </a:lnTo>
                <a:lnTo>
                  <a:pt x="50390" y="408655"/>
                </a:lnTo>
                <a:lnTo>
                  <a:pt x="70681" y="364355"/>
                </a:lnTo>
                <a:lnTo>
                  <a:pt x="94181" y="321657"/>
                </a:lnTo>
                <a:lnTo>
                  <a:pt x="120759" y="280805"/>
                </a:lnTo>
                <a:lnTo>
                  <a:pt x="150263" y="242027"/>
                </a:lnTo>
                <a:lnTo>
                  <a:pt x="182541" y="205523"/>
                </a:lnTo>
                <a:lnTo>
                  <a:pt x="217423" y="171487"/>
                </a:lnTo>
                <a:lnTo>
                  <a:pt x="254715" y="140108"/>
                </a:lnTo>
                <a:lnTo>
                  <a:pt x="294205" y="111566"/>
                </a:lnTo>
                <a:lnTo>
                  <a:pt x="335690" y="86003"/>
                </a:lnTo>
                <a:lnTo>
                  <a:pt x="378951" y="63557"/>
                </a:lnTo>
                <a:lnTo>
                  <a:pt x="423746" y="44356"/>
                </a:lnTo>
                <a:lnTo>
                  <a:pt x="469823" y="28505"/>
                </a:lnTo>
                <a:lnTo>
                  <a:pt x="516939" y="16085"/>
                </a:lnTo>
                <a:lnTo>
                  <a:pt x="564853" y="7164"/>
                </a:lnTo>
                <a:lnTo>
                  <a:pt x="613293" y="1792"/>
                </a:lnTo>
                <a:lnTo>
                  <a:pt x="661987" y="0"/>
                </a:lnTo>
                <a:lnTo>
                  <a:pt x="678238" y="199"/>
                </a:lnTo>
                <a:lnTo>
                  <a:pt x="726872" y="3188"/>
                </a:lnTo>
                <a:lnTo>
                  <a:pt x="775157" y="9744"/>
                </a:lnTo>
                <a:lnTo>
                  <a:pt x="822837" y="19838"/>
                </a:lnTo>
                <a:lnTo>
                  <a:pt x="869644" y="33413"/>
                </a:lnTo>
                <a:lnTo>
                  <a:pt x="915319" y="50390"/>
                </a:lnTo>
                <a:lnTo>
                  <a:pt x="959619" y="70681"/>
                </a:lnTo>
                <a:lnTo>
                  <a:pt x="1002317" y="94181"/>
                </a:lnTo>
                <a:lnTo>
                  <a:pt x="1043169" y="120759"/>
                </a:lnTo>
                <a:lnTo>
                  <a:pt x="1081947" y="150263"/>
                </a:lnTo>
                <a:lnTo>
                  <a:pt x="1118451" y="182541"/>
                </a:lnTo>
                <a:lnTo>
                  <a:pt x="1152487" y="217423"/>
                </a:lnTo>
                <a:lnTo>
                  <a:pt x="1183866" y="254716"/>
                </a:lnTo>
                <a:lnTo>
                  <a:pt x="1212408" y="294205"/>
                </a:lnTo>
                <a:lnTo>
                  <a:pt x="1237971" y="335690"/>
                </a:lnTo>
                <a:lnTo>
                  <a:pt x="1260416" y="378951"/>
                </a:lnTo>
                <a:lnTo>
                  <a:pt x="1279618" y="423746"/>
                </a:lnTo>
                <a:lnTo>
                  <a:pt x="1295469" y="469823"/>
                </a:lnTo>
                <a:lnTo>
                  <a:pt x="1307889" y="516939"/>
                </a:lnTo>
                <a:lnTo>
                  <a:pt x="1316810" y="564853"/>
                </a:lnTo>
                <a:lnTo>
                  <a:pt x="1322182" y="613293"/>
                </a:lnTo>
                <a:lnTo>
                  <a:pt x="1323974" y="661987"/>
                </a:lnTo>
                <a:lnTo>
                  <a:pt x="1323775" y="678238"/>
                </a:lnTo>
                <a:lnTo>
                  <a:pt x="1320786" y="726872"/>
                </a:lnTo>
                <a:lnTo>
                  <a:pt x="1314230" y="775157"/>
                </a:lnTo>
                <a:lnTo>
                  <a:pt x="1304136" y="822837"/>
                </a:lnTo>
                <a:lnTo>
                  <a:pt x="1290561" y="869644"/>
                </a:lnTo>
                <a:lnTo>
                  <a:pt x="1273584" y="915319"/>
                </a:lnTo>
                <a:lnTo>
                  <a:pt x="1253292" y="959619"/>
                </a:lnTo>
                <a:lnTo>
                  <a:pt x="1229793" y="1002317"/>
                </a:lnTo>
                <a:lnTo>
                  <a:pt x="1203214" y="1043169"/>
                </a:lnTo>
                <a:lnTo>
                  <a:pt x="1173711" y="1081947"/>
                </a:lnTo>
                <a:lnTo>
                  <a:pt x="1141433" y="1118451"/>
                </a:lnTo>
                <a:lnTo>
                  <a:pt x="1106551" y="1152487"/>
                </a:lnTo>
                <a:lnTo>
                  <a:pt x="1069258" y="1183866"/>
                </a:lnTo>
                <a:lnTo>
                  <a:pt x="1029769" y="1212408"/>
                </a:lnTo>
                <a:lnTo>
                  <a:pt x="988284" y="1237971"/>
                </a:lnTo>
                <a:lnTo>
                  <a:pt x="945023" y="1260416"/>
                </a:lnTo>
                <a:lnTo>
                  <a:pt x="900228" y="1279618"/>
                </a:lnTo>
                <a:lnTo>
                  <a:pt x="854151" y="1295469"/>
                </a:lnTo>
                <a:lnTo>
                  <a:pt x="807035" y="1307889"/>
                </a:lnTo>
                <a:lnTo>
                  <a:pt x="759121" y="1316810"/>
                </a:lnTo>
                <a:lnTo>
                  <a:pt x="710681" y="1322182"/>
                </a:lnTo>
                <a:lnTo>
                  <a:pt x="661987" y="1323974"/>
                </a:lnTo>
                <a:close/>
              </a:path>
            </a:pathLst>
          </a:custGeom>
          <a:solidFill>
            <a:srgbClr val="DC3B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500686" y="4077366"/>
            <a:ext cx="1327150" cy="1327150"/>
          </a:xfrm>
          <a:custGeom>
            <a:avLst/>
            <a:gdLst/>
            <a:ahLst/>
            <a:cxnLst/>
            <a:rect l="l" t="t" r="r" b="b"/>
            <a:pathLst>
              <a:path w="1327150" h="1327150">
                <a:moveTo>
                  <a:pt x="1326933" y="1326933"/>
                </a:moveTo>
                <a:lnTo>
                  <a:pt x="0" y="1326933"/>
                </a:lnTo>
                <a:lnTo>
                  <a:pt x="0" y="0"/>
                </a:lnTo>
                <a:lnTo>
                  <a:pt x="1326933" y="0"/>
                </a:lnTo>
                <a:lnTo>
                  <a:pt x="1326933" y="1326933"/>
                </a:lnTo>
                <a:close/>
              </a:path>
            </a:pathLst>
          </a:custGeom>
          <a:solidFill>
            <a:srgbClr val="FCBD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891370" y="910624"/>
            <a:ext cx="12505690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745" noProof="0" dirty="0"/>
              <a:t>Wellbeing</a:t>
            </a:r>
            <a:r>
              <a:rPr lang="en-GB" spc="285" noProof="0" dirty="0"/>
              <a:t> </a:t>
            </a:r>
            <a:r>
              <a:rPr lang="en-GB" spc="844" noProof="0" dirty="0"/>
              <a:t>Support</a:t>
            </a:r>
            <a:r>
              <a:rPr lang="en-GB" spc="285" noProof="0" dirty="0"/>
              <a:t> </a:t>
            </a:r>
            <a:r>
              <a:rPr lang="en-GB" spc="760" noProof="0" dirty="0"/>
              <a:t>Available:</a:t>
            </a:r>
          </a:p>
        </p:txBody>
      </p:sp>
      <p:sp>
        <p:nvSpPr>
          <p:cNvPr id="14" name="object 14"/>
          <p:cNvSpPr/>
          <p:nvPr/>
        </p:nvSpPr>
        <p:spPr>
          <a:xfrm>
            <a:off x="12122982" y="5937203"/>
            <a:ext cx="57150" cy="2080260"/>
          </a:xfrm>
          <a:custGeom>
            <a:avLst/>
            <a:gdLst/>
            <a:ahLst/>
            <a:cxnLst/>
            <a:rect l="l" t="t" r="r" b="b"/>
            <a:pathLst>
              <a:path w="57150" h="2080259">
                <a:moveTo>
                  <a:pt x="0" y="28109"/>
                </a:moveTo>
                <a:lnTo>
                  <a:pt x="2254" y="17195"/>
                </a:lnTo>
                <a:lnTo>
                  <a:pt x="8393" y="8257"/>
                </a:lnTo>
                <a:lnTo>
                  <a:pt x="17479" y="2218"/>
                </a:lnTo>
                <a:lnTo>
                  <a:pt x="28575" y="0"/>
                </a:lnTo>
                <a:lnTo>
                  <a:pt x="39670" y="2218"/>
                </a:lnTo>
                <a:lnTo>
                  <a:pt x="48756" y="8257"/>
                </a:lnTo>
                <a:lnTo>
                  <a:pt x="54895" y="17195"/>
                </a:lnTo>
                <a:lnTo>
                  <a:pt x="57150" y="28109"/>
                </a:lnTo>
                <a:lnTo>
                  <a:pt x="54895" y="39024"/>
                </a:lnTo>
                <a:lnTo>
                  <a:pt x="48756" y="47962"/>
                </a:lnTo>
                <a:lnTo>
                  <a:pt x="39670" y="54001"/>
                </a:lnTo>
                <a:lnTo>
                  <a:pt x="28575" y="56219"/>
                </a:lnTo>
                <a:lnTo>
                  <a:pt x="17479" y="54001"/>
                </a:lnTo>
                <a:lnTo>
                  <a:pt x="8393" y="47962"/>
                </a:lnTo>
                <a:lnTo>
                  <a:pt x="2254" y="39024"/>
                </a:lnTo>
                <a:lnTo>
                  <a:pt x="0" y="28109"/>
                </a:lnTo>
                <a:close/>
              </a:path>
              <a:path w="57150" h="2080259">
                <a:moveTo>
                  <a:pt x="0" y="140549"/>
                </a:moveTo>
                <a:lnTo>
                  <a:pt x="2254" y="129635"/>
                </a:lnTo>
                <a:lnTo>
                  <a:pt x="8393" y="120696"/>
                </a:lnTo>
                <a:lnTo>
                  <a:pt x="17479" y="114657"/>
                </a:lnTo>
                <a:lnTo>
                  <a:pt x="28575" y="112439"/>
                </a:lnTo>
                <a:lnTo>
                  <a:pt x="39670" y="114657"/>
                </a:lnTo>
                <a:lnTo>
                  <a:pt x="48756" y="120696"/>
                </a:lnTo>
                <a:lnTo>
                  <a:pt x="54895" y="129635"/>
                </a:lnTo>
                <a:lnTo>
                  <a:pt x="57150" y="140549"/>
                </a:lnTo>
                <a:lnTo>
                  <a:pt x="54895" y="151464"/>
                </a:lnTo>
                <a:lnTo>
                  <a:pt x="48756" y="160402"/>
                </a:lnTo>
                <a:lnTo>
                  <a:pt x="39670" y="166441"/>
                </a:lnTo>
                <a:lnTo>
                  <a:pt x="28575" y="168659"/>
                </a:lnTo>
                <a:lnTo>
                  <a:pt x="17479" y="166441"/>
                </a:lnTo>
                <a:lnTo>
                  <a:pt x="8393" y="160402"/>
                </a:lnTo>
                <a:lnTo>
                  <a:pt x="2254" y="151464"/>
                </a:lnTo>
                <a:lnTo>
                  <a:pt x="0" y="140549"/>
                </a:lnTo>
                <a:close/>
              </a:path>
              <a:path w="57150" h="2080259">
                <a:moveTo>
                  <a:pt x="0" y="252989"/>
                </a:moveTo>
                <a:lnTo>
                  <a:pt x="2254" y="242074"/>
                </a:lnTo>
                <a:lnTo>
                  <a:pt x="8393" y="233136"/>
                </a:lnTo>
                <a:lnTo>
                  <a:pt x="17479" y="227097"/>
                </a:lnTo>
                <a:lnTo>
                  <a:pt x="28575" y="224879"/>
                </a:lnTo>
                <a:lnTo>
                  <a:pt x="39670" y="227097"/>
                </a:lnTo>
                <a:lnTo>
                  <a:pt x="48756" y="233136"/>
                </a:lnTo>
                <a:lnTo>
                  <a:pt x="54895" y="242074"/>
                </a:lnTo>
                <a:lnTo>
                  <a:pt x="57150" y="252989"/>
                </a:lnTo>
                <a:lnTo>
                  <a:pt x="54895" y="263903"/>
                </a:lnTo>
                <a:lnTo>
                  <a:pt x="48756" y="272841"/>
                </a:lnTo>
                <a:lnTo>
                  <a:pt x="39670" y="278881"/>
                </a:lnTo>
                <a:lnTo>
                  <a:pt x="28575" y="281099"/>
                </a:lnTo>
                <a:lnTo>
                  <a:pt x="17479" y="278881"/>
                </a:lnTo>
                <a:lnTo>
                  <a:pt x="8393" y="272841"/>
                </a:lnTo>
                <a:lnTo>
                  <a:pt x="2254" y="263903"/>
                </a:lnTo>
                <a:lnTo>
                  <a:pt x="0" y="252989"/>
                </a:lnTo>
                <a:close/>
              </a:path>
              <a:path w="57150" h="2080259">
                <a:moveTo>
                  <a:pt x="0" y="365428"/>
                </a:moveTo>
                <a:lnTo>
                  <a:pt x="2254" y="354514"/>
                </a:lnTo>
                <a:lnTo>
                  <a:pt x="8393" y="345576"/>
                </a:lnTo>
                <a:lnTo>
                  <a:pt x="17479" y="339536"/>
                </a:lnTo>
                <a:lnTo>
                  <a:pt x="28575" y="337318"/>
                </a:lnTo>
                <a:lnTo>
                  <a:pt x="39670" y="339536"/>
                </a:lnTo>
                <a:lnTo>
                  <a:pt x="48756" y="345576"/>
                </a:lnTo>
                <a:lnTo>
                  <a:pt x="54895" y="354514"/>
                </a:lnTo>
                <a:lnTo>
                  <a:pt x="57150" y="365428"/>
                </a:lnTo>
                <a:lnTo>
                  <a:pt x="54895" y="376343"/>
                </a:lnTo>
                <a:lnTo>
                  <a:pt x="48756" y="385281"/>
                </a:lnTo>
                <a:lnTo>
                  <a:pt x="39670" y="391320"/>
                </a:lnTo>
                <a:lnTo>
                  <a:pt x="28575" y="393538"/>
                </a:lnTo>
                <a:lnTo>
                  <a:pt x="17479" y="391320"/>
                </a:lnTo>
                <a:lnTo>
                  <a:pt x="8393" y="385281"/>
                </a:lnTo>
                <a:lnTo>
                  <a:pt x="2254" y="376343"/>
                </a:lnTo>
                <a:lnTo>
                  <a:pt x="0" y="365428"/>
                </a:lnTo>
                <a:close/>
              </a:path>
              <a:path w="57150" h="2080259">
                <a:moveTo>
                  <a:pt x="0" y="477868"/>
                </a:moveTo>
                <a:lnTo>
                  <a:pt x="2254" y="466953"/>
                </a:lnTo>
                <a:lnTo>
                  <a:pt x="8393" y="458015"/>
                </a:lnTo>
                <a:lnTo>
                  <a:pt x="17479" y="451976"/>
                </a:lnTo>
                <a:lnTo>
                  <a:pt x="28575" y="449758"/>
                </a:lnTo>
                <a:lnTo>
                  <a:pt x="39670" y="451976"/>
                </a:lnTo>
                <a:lnTo>
                  <a:pt x="48756" y="458015"/>
                </a:lnTo>
                <a:lnTo>
                  <a:pt x="54895" y="466953"/>
                </a:lnTo>
                <a:lnTo>
                  <a:pt x="57150" y="477868"/>
                </a:lnTo>
                <a:lnTo>
                  <a:pt x="54895" y="488783"/>
                </a:lnTo>
                <a:lnTo>
                  <a:pt x="48756" y="497721"/>
                </a:lnTo>
                <a:lnTo>
                  <a:pt x="39670" y="503760"/>
                </a:lnTo>
                <a:lnTo>
                  <a:pt x="28575" y="505978"/>
                </a:lnTo>
                <a:lnTo>
                  <a:pt x="17479" y="503760"/>
                </a:lnTo>
                <a:lnTo>
                  <a:pt x="8393" y="497721"/>
                </a:lnTo>
                <a:lnTo>
                  <a:pt x="2254" y="488783"/>
                </a:lnTo>
                <a:lnTo>
                  <a:pt x="0" y="477868"/>
                </a:lnTo>
                <a:close/>
              </a:path>
              <a:path w="57150" h="2080259">
                <a:moveTo>
                  <a:pt x="0" y="590308"/>
                </a:moveTo>
                <a:lnTo>
                  <a:pt x="2254" y="579393"/>
                </a:lnTo>
                <a:lnTo>
                  <a:pt x="8393" y="570455"/>
                </a:lnTo>
                <a:lnTo>
                  <a:pt x="17479" y="564416"/>
                </a:lnTo>
                <a:lnTo>
                  <a:pt x="28575" y="562198"/>
                </a:lnTo>
                <a:lnTo>
                  <a:pt x="39670" y="564416"/>
                </a:lnTo>
                <a:lnTo>
                  <a:pt x="48756" y="570455"/>
                </a:lnTo>
                <a:lnTo>
                  <a:pt x="54895" y="579393"/>
                </a:lnTo>
                <a:lnTo>
                  <a:pt x="57150" y="590308"/>
                </a:lnTo>
                <a:lnTo>
                  <a:pt x="54895" y="601222"/>
                </a:lnTo>
                <a:lnTo>
                  <a:pt x="48756" y="610160"/>
                </a:lnTo>
                <a:lnTo>
                  <a:pt x="39670" y="616200"/>
                </a:lnTo>
                <a:lnTo>
                  <a:pt x="28575" y="618418"/>
                </a:lnTo>
                <a:lnTo>
                  <a:pt x="17479" y="616200"/>
                </a:lnTo>
                <a:lnTo>
                  <a:pt x="8393" y="610160"/>
                </a:lnTo>
                <a:lnTo>
                  <a:pt x="2254" y="601222"/>
                </a:lnTo>
                <a:lnTo>
                  <a:pt x="0" y="590308"/>
                </a:lnTo>
                <a:close/>
              </a:path>
              <a:path w="57150" h="2080259">
                <a:moveTo>
                  <a:pt x="0" y="702747"/>
                </a:moveTo>
                <a:lnTo>
                  <a:pt x="2254" y="691833"/>
                </a:lnTo>
                <a:lnTo>
                  <a:pt x="8393" y="682895"/>
                </a:lnTo>
                <a:lnTo>
                  <a:pt x="17479" y="676855"/>
                </a:lnTo>
                <a:lnTo>
                  <a:pt x="28575" y="674637"/>
                </a:lnTo>
                <a:lnTo>
                  <a:pt x="39670" y="676855"/>
                </a:lnTo>
                <a:lnTo>
                  <a:pt x="48756" y="682895"/>
                </a:lnTo>
                <a:lnTo>
                  <a:pt x="54895" y="691833"/>
                </a:lnTo>
                <a:lnTo>
                  <a:pt x="57150" y="702747"/>
                </a:lnTo>
                <a:lnTo>
                  <a:pt x="54895" y="713662"/>
                </a:lnTo>
                <a:lnTo>
                  <a:pt x="48756" y="722600"/>
                </a:lnTo>
                <a:lnTo>
                  <a:pt x="39670" y="728639"/>
                </a:lnTo>
                <a:lnTo>
                  <a:pt x="28575" y="730857"/>
                </a:lnTo>
                <a:lnTo>
                  <a:pt x="17479" y="728639"/>
                </a:lnTo>
                <a:lnTo>
                  <a:pt x="8393" y="722600"/>
                </a:lnTo>
                <a:lnTo>
                  <a:pt x="2254" y="713662"/>
                </a:lnTo>
                <a:lnTo>
                  <a:pt x="0" y="702747"/>
                </a:lnTo>
                <a:close/>
              </a:path>
              <a:path w="57150" h="2080259">
                <a:moveTo>
                  <a:pt x="0" y="815187"/>
                </a:moveTo>
                <a:lnTo>
                  <a:pt x="2254" y="804272"/>
                </a:lnTo>
                <a:lnTo>
                  <a:pt x="8393" y="795334"/>
                </a:lnTo>
                <a:lnTo>
                  <a:pt x="17479" y="789295"/>
                </a:lnTo>
                <a:lnTo>
                  <a:pt x="28575" y="787077"/>
                </a:lnTo>
                <a:lnTo>
                  <a:pt x="39670" y="789295"/>
                </a:lnTo>
                <a:lnTo>
                  <a:pt x="48756" y="795334"/>
                </a:lnTo>
                <a:lnTo>
                  <a:pt x="54895" y="804272"/>
                </a:lnTo>
                <a:lnTo>
                  <a:pt x="57150" y="815187"/>
                </a:lnTo>
                <a:lnTo>
                  <a:pt x="54895" y="826102"/>
                </a:lnTo>
                <a:lnTo>
                  <a:pt x="48756" y="835040"/>
                </a:lnTo>
                <a:lnTo>
                  <a:pt x="39670" y="841079"/>
                </a:lnTo>
                <a:lnTo>
                  <a:pt x="28575" y="843297"/>
                </a:lnTo>
                <a:lnTo>
                  <a:pt x="17479" y="841079"/>
                </a:lnTo>
                <a:lnTo>
                  <a:pt x="8393" y="835040"/>
                </a:lnTo>
                <a:lnTo>
                  <a:pt x="2254" y="826102"/>
                </a:lnTo>
                <a:lnTo>
                  <a:pt x="0" y="815187"/>
                </a:lnTo>
                <a:close/>
              </a:path>
              <a:path w="57150" h="2080259">
                <a:moveTo>
                  <a:pt x="0" y="927627"/>
                </a:moveTo>
                <a:lnTo>
                  <a:pt x="2254" y="916712"/>
                </a:lnTo>
                <a:lnTo>
                  <a:pt x="8393" y="907774"/>
                </a:lnTo>
                <a:lnTo>
                  <a:pt x="17479" y="901735"/>
                </a:lnTo>
                <a:lnTo>
                  <a:pt x="28575" y="899517"/>
                </a:lnTo>
                <a:lnTo>
                  <a:pt x="39670" y="901735"/>
                </a:lnTo>
                <a:lnTo>
                  <a:pt x="48756" y="907774"/>
                </a:lnTo>
                <a:lnTo>
                  <a:pt x="54895" y="916712"/>
                </a:lnTo>
                <a:lnTo>
                  <a:pt x="57150" y="927627"/>
                </a:lnTo>
                <a:lnTo>
                  <a:pt x="54895" y="938541"/>
                </a:lnTo>
                <a:lnTo>
                  <a:pt x="48756" y="947479"/>
                </a:lnTo>
                <a:lnTo>
                  <a:pt x="39670" y="953518"/>
                </a:lnTo>
                <a:lnTo>
                  <a:pt x="28575" y="955737"/>
                </a:lnTo>
                <a:lnTo>
                  <a:pt x="17479" y="953518"/>
                </a:lnTo>
                <a:lnTo>
                  <a:pt x="8393" y="947479"/>
                </a:lnTo>
                <a:lnTo>
                  <a:pt x="2254" y="938541"/>
                </a:lnTo>
                <a:lnTo>
                  <a:pt x="0" y="927627"/>
                </a:lnTo>
                <a:close/>
              </a:path>
              <a:path w="57150" h="2080259">
                <a:moveTo>
                  <a:pt x="0" y="1040066"/>
                </a:moveTo>
                <a:lnTo>
                  <a:pt x="2254" y="1029152"/>
                </a:lnTo>
                <a:lnTo>
                  <a:pt x="8393" y="1020214"/>
                </a:lnTo>
                <a:lnTo>
                  <a:pt x="17479" y="1014174"/>
                </a:lnTo>
                <a:lnTo>
                  <a:pt x="28575" y="1011956"/>
                </a:lnTo>
                <a:lnTo>
                  <a:pt x="39670" y="1014174"/>
                </a:lnTo>
                <a:lnTo>
                  <a:pt x="48756" y="1020214"/>
                </a:lnTo>
                <a:lnTo>
                  <a:pt x="54895" y="1029152"/>
                </a:lnTo>
                <a:lnTo>
                  <a:pt x="57150" y="1040066"/>
                </a:lnTo>
                <a:lnTo>
                  <a:pt x="54895" y="1050981"/>
                </a:lnTo>
                <a:lnTo>
                  <a:pt x="48756" y="1059919"/>
                </a:lnTo>
                <a:lnTo>
                  <a:pt x="39670" y="1065958"/>
                </a:lnTo>
                <a:lnTo>
                  <a:pt x="28575" y="1068176"/>
                </a:lnTo>
                <a:lnTo>
                  <a:pt x="17479" y="1065958"/>
                </a:lnTo>
                <a:lnTo>
                  <a:pt x="8393" y="1059919"/>
                </a:lnTo>
                <a:lnTo>
                  <a:pt x="2254" y="1050981"/>
                </a:lnTo>
                <a:lnTo>
                  <a:pt x="0" y="1040066"/>
                </a:lnTo>
                <a:close/>
              </a:path>
              <a:path w="57150" h="2080259">
                <a:moveTo>
                  <a:pt x="0" y="1152506"/>
                </a:moveTo>
                <a:lnTo>
                  <a:pt x="2254" y="1141591"/>
                </a:lnTo>
                <a:lnTo>
                  <a:pt x="8393" y="1132653"/>
                </a:lnTo>
                <a:lnTo>
                  <a:pt x="17479" y="1126614"/>
                </a:lnTo>
                <a:lnTo>
                  <a:pt x="28575" y="1124396"/>
                </a:lnTo>
                <a:lnTo>
                  <a:pt x="39670" y="1126614"/>
                </a:lnTo>
                <a:lnTo>
                  <a:pt x="48756" y="1132653"/>
                </a:lnTo>
                <a:lnTo>
                  <a:pt x="54895" y="1141591"/>
                </a:lnTo>
                <a:lnTo>
                  <a:pt x="57150" y="1152506"/>
                </a:lnTo>
                <a:lnTo>
                  <a:pt x="54895" y="1163420"/>
                </a:lnTo>
                <a:lnTo>
                  <a:pt x="48756" y="1172359"/>
                </a:lnTo>
                <a:lnTo>
                  <a:pt x="39670" y="1178398"/>
                </a:lnTo>
                <a:lnTo>
                  <a:pt x="28575" y="1180616"/>
                </a:lnTo>
                <a:lnTo>
                  <a:pt x="17479" y="1178398"/>
                </a:lnTo>
                <a:lnTo>
                  <a:pt x="8393" y="1172359"/>
                </a:lnTo>
                <a:lnTo>
                  <a:pt x="2254" y="1163420"/>
                </a:lnTo>
                <a:lnTo>
                  <a:pt x="0" y="1152506"/>
                </a:lnTo>
                <a:close/>
              </a:path>
              <a:path w="57150" h="2080259">
                <a:moveTo>
                  <a:pt x="0" y="1264946"/>
                </a:moveTo>
                <a:lnTo>
                  <a:pt x="2254" y="1254031"/>
                </a:lnTo>
                <a:lnTo>
                  <a:pt x="8393" y="1245093"/>
                </a:lnTo>
                <a:lnTo>
                  <a:pt x="17479" y="1239054"/>
                </a:lnTo>
                <a:lnTo>
                  <a:pt x="28575" y="1236836"/>
                </a:lnTo>
                <a:lnTo>
                  <a:pt x="39670" y="1239054"/>
                </a:lnTo>
                <a:lnTo>
                  <a:pt x="48756" y="1245093"/>
                </a:lnTo>
                <a:lnTo>
                  <a:pt x="54895" y="1254031"/>
                </a:lnTo>
                <a:lnTo>
                  <a:pt x="57150" y="1264946"/>
                </a:lnTo>
                <a:lnTo>
                  <a:pt x="54895" y="1275860"/>
                </a:lnTo>
                <a:lnTo>
                  <a:pt x="48756" y="1284798"/>
                </a:lnTo>
                <a:lnTo>
                  <a:pt x="39670" y="1290837"/>
                </a:lnTo>
                <a:lnTo>
                  <a:pt x="28575" y="1293055"/>
                </a:lnTo>
                <a:lnTo>
                  <a:pt x="17479" y="1290837"/>
                </a:lnTo>
                <a:lnTo>
                  <a:pt x="8393" y="1284798"/>
                </a:lnTo>
                <a:lnTo>
                  <a:pt x="2254" y="1275860"/>
                </a:lnTo>
                <a:lnTo>
                  <a:pt x="0" y="1264946"/>
                </a:lnTo>
                <a:close/>
              </a:path>
              <a:path w="57150" h="2080259">
                <a:moveTo>
                  <a:pt x="0" y="1377385"/>
                </a:moveTo>
                <a:lnTo>
                  <a:pt x="2254" y="1366471"/>
                </a:lnTo>
                <a:lnTo>
                  <a:pt x="8393" y="1357533"/>
                </a:lnTo>
                <a:lnTo>
                  <a:pt x="17479" y="1351493"/>
                </a:lnTo>
                <a:lnTo>
                  <a:pt x="28575" y="1349275"/>
                </a:lnTo>
                <a:lnTo>
                  <a:pt x="39670" y="1351493"/>
                </a:lnTo>
                <a:lnTo>
                  <a:pt x="48756" y="1357533"/>
                </a:lnTo>
                <a:lnTo>
                  <a:pt x="54895" y="1366471"/>
                </a:lnTo>
                <a:lnTo>
                  <a:pt x="57150" y="1377385"/>
                </a:lnTo>
                <a:lnTo>
                  <a:pt x="54895" y="1388300"/>
                </a:lnTo>
                <a:lnTo>
                  <a:pt x="48756" y="1397238"/>
                </a:lnTo>
                <a:lnTo>
                  <a:pt x="39670" y="1403277"/>
                </a:lnTo>
                <a:lnTo>
                  <a:pt x="28575" y="1405495"/>
                </a:lnTo>
                <a:lnTo>
                  <a:pt x="17479" y="1403277"/>
                </a:lnTo>
                <a:lnTo>
                  <a:pt x="8393" y="1397238"/>
                </a:lnTo>
                <a:lnTo>
                  <a:pt x="2254" y="1388300"/>
                </a:lnTo>
                <a:lnTo>
                  <a:pt x="0" y="1377385"/>
                </a:lnTo>
                <a:close/>
              </a:path>
              <a:path w="57150" h="2080259">
                <a:moveTo>
                  <a:pt x="0" y="1489825"/>
                </a:moveTo>
                <a:lnTo>
                  <a:pt x="2254" y="1478910"/>
                </a:lnTo>
                <a:lnTo>
                  <a:pt x="8393" y="1469972"/>
                </a:lnTo>
                <a:lnTo>
                  <a:pt x="17479" y="1463933"/>
                </a:lnTo>
                <a:lnTo>
                  <a:pt x="28575" y="1461715"/>
                </a:lnTo>
                <a:lnTo>
                  <a:pt x="39670" y="1463933"/>
                </a:lnTo>
                <a:lnTo>
                  <a:pt x="48756" y="1469972"/>
                </a:lnTo>
                <a:lnTo>
                  <a:pt x="54895" y="1478910"/>
                </a:lnTo>
                <a:lnTo>
                  <a:pt x="57150" y="1489825"/>
                </a:lnTo>
                <a:lnTo>
                  <a:pt x="54895" y="1500739"/>
                </a:lnTo>
                <a:lnTo>
                  <a:pt x="48756" y="1509677"/>
                </a:lnTo>
                <a:lnTo>
                  <a:pt x="39670" y="1515717"/>
                </a:lnTo>
                <a:lnTo>
                  <a:pt x="28575" y="1517935"/>
                </a:lnTo>
                <a:lnTo>
                  <a:pt x="17479" y="1515717"/>
                </a:lnTo>
                <a:lnTo>
                  <a:pt x="8393" y="1509677"/>
                </a:lnTo>
                <a:lnTo>
                  <a:pt x="2254" y="1500739"/>
                </a:lnTo>
                <a:lnTo>
                  <a:pt x="0" y="1489825"/>
                </a:lnTo>
                <a:close/>
              </a:path>
              <a:path w="57150" h="2080259">
                <a:moveTo>
                  <a:pt x="0" y="1602265"/>
                </a:moveTo>
                <a:lnTo>
                  <a:pt x="2254" y="1591350"/>
                </a:lnTo>
                <a:lnTo>
                  <a:pt x="8393" y="1582412"/>
                </a:lnTo>
                <a:lnTo>
                  <a:pt x="17479" y="1576373"/>
                </a:lnTo>
                <a:lnTo>
                  <a:pt x="28575" y="1574155"/>
                </a:lnTo>
                <a:lnTo>
                  <a:pt x="39670" y="1576373"/>
                </a:lnTo>
                <a:lnTo>
                  <a:pt x="48756" y="1582412"/>
                </a:lnTo>
                <a:lnTo>
                  <a:pt x="54895" y="1591350"/>
                </a:lnTo>
                <a:lnTo>
                  <a:pt x="57150" y="1602265"/>
                </a:lnTo>
                <a:lnTo>
                  <a:pt x="54895" y="1613179"/>
                </a:lnTo>
                <a:lnTo>
                  <a:pt x="48756" y="1622117"/>
                </a:lnTo>
                <a:lnTo>
                  <a:pt x="39670" y="1628156"/>
                </a:lnTo>
                <a:lnTo>
                  <a:pt x="28575" y="1630374"/>
                </a:lnTo>
                <a:lnTo>
                  <a:pt x="17479" y="1628156"/>
                </a:lnTo>
                <a:lnTo>
                  <a:pt x="8393" y="1622117"/>
                </a:lnTo>
                <a:lnTo>
                  <a:pt x="2254" y="1613179"/>
                </a:lnTo>
                <a:lnTo>
                  <a:pt x="0" y="1602265"/>
                </a:lnTo>
                <a:close/>
              </a:path>
              <a:path w="57150" h="2080259">
                <a:moveTo>
                  <a:pt x="0" y="1714704"/>
                </a:moveTo>
                <a:lnTo>
                  <a:pt x="2254" y="1703790"/>
                </a:lnTo>
                <a:lnTo>
                  <a:pt x="8393" y="1694852"/>
                </a:lnTo>
                <a:lnTo>
                  <a:pt x="17479" y="1688812"/>
                </a:lnTo>
                <a:lnTo>
                  <a:pt x="28575" y="1686594"/>
                </a:lnTo>
                <a:lnTo>
                  <a:pt x="39670" y="1688812"/>
                </a:lnTo>
                <a:lnTo>
                  <a:pt x="48756" y="1694852"/>
                </a:lnTo>
                <a:lnTo>
                  <a:pt x="54895" y="1703790"/>
                </a:lnTo>
                <a:lnTo>
                  <a:pt x="57150" y="1714704"/>
                </a:lnTo>
                <a:lnTo>
                  <a:pt x="54895" y="1725619"/>
                </a:lnTo>
                <a:lnTo>
                  <a:pt x="48756" y="1734557"/>
                </a:lnTo>
                <a:lnTo>
                  <a:pt x="39670" y="1740596"/>
                </a:lnTo>
                <a:lnTo>
                  <a:pt x="28575" y="1742814"/>
                </a:lnTo>
                <a:lnTo>
                  <a:pt x="17479" y="1740596"/>
                </a:lnTo>
                <a:lnTo>
                  <a:pt x="8393" y="1734557"/>
                </a:lnTo>
                <a:lnTo>
                  <a:pt x="2254" y="1725619"/>
                </a:lnTo>
                <a:lnTo>
                  <a:pt x="0" y="1714704"/>
                </a:lnTo>
                <a:close/>
              </a:path>
              <a:path w="57150" h="2080259">
                <a:moveTo>
                  <a:pt x="0" y="1827144"/>
                </a:moveTo>
                <a:lnTo>
                  <a:pt x="2254" y="1816229"/>
                </a:lnTo>
                <a:lnTo>
                  <a:pt x="8393" y="1807291"/>
                </a:lnTo>
                <a:lnTo>
                  <a:pt x="17479" y="1801252"/>
                </a:lnTo>
                <a:lnTo>
                  <a:pt x="28575" y="1799034"/>
                </a:lnTo>
                <a:lnTo>
                  <a:pt x="39670" y="1801252"/>
                </a:lnTo>
                <a:lnTo>
                  <a:pt x="48756" y="1807291"/>
                </a:lnTo>
                <a:lnTo>
                  <a:pt x="54895" y="1816229"/>
                </a:lnTo>
                <a:lnTo>
                  <a:pt x="57150" y="1827144"/>
                </a:lnTo>
                <a:lnTo>
                  <a:pt x="54895" y="1838058"/>
                </a:lnTo>
                <a:lnTo>
                  <a:pt x="48756" y="1846996"/>
                </a:lnTo>
                <a:lnTo>
                  <a:pt x="39670" y="1853036"/>
                </a:lnTo>
                <a:lnTo>
                  <a:pt x="28575" y="1855254"/>
                </a:lnTo>
                <a:lnTo>
                  <a:pt x="17479" y="1853036"/>
                </a:lnTo>
                <a:lnTo>
                  <a:pt x="8393" y="1846996"/>
                </a:lnTo>
                <a:lnTo>
                  <a:pt x="2254" y="1838058"/>
                </a:lnTo>
                <a:lnTo>
                  <a:pt x="0" y="1827144"/>
                </a:lnTo>
                <a:close/>
              </a:path>
              <a:path w="57150" h="2080259">
                <a:moveTo>
                  <a:pt x="0" y="1939583"/>
                </a:moveTo>
                <a:lnTo>
                  <a:pt x="2254" y="1928669"/>
                </a:lnTo>
                <a:lnTo>
                  <a:pt x="8393" y="1919731"/>
                </a:lnTo>
                <a:lnTo>
                  <a:pt x="17479" y="1913692"/>
                </a:lnTo>
                <a:lnTo>
                  <a:pt x="28575" y="1911474"/>
                </a:lnTo>
                <a:lnTo>
                  <a:pt x="39670" y="1913692"/>
                </a:lnTo>
                <a:lnTo>
                  <a:pt x="48756" y="1919731"/>
                </a:lnTo>
                <a:lnTo>
                  <a:pt x="54895" y="1928669"/>
                </a:lnTo>
                <a:lnTo>
                  <a:pt x="57150" y="1939583"/>
                </a:lnTo>
                <a:lnTo>
                  <a:pt x="54895" y="1950498"/>
                </a:lnTo>
                <a:lnTo>
                  <a:pt x="48756" y="1959436"/>
                </a:lnTo>
                <a:lnTo>
                  <a:pt x="39670" y="1965475"/>
                </a:lnTo>
                <a:lnTo>
                  <a:pt x="28575" y="1967693"/>
                </a:lnTo>
                <a:lnTo>
                  <a:pt x="17479" y="1965475"/>
                </a:lnTo>
                <a:lnTo>
                  <a:pt x="8393" y="1959436"/>
                </a:lnTo>
                <a:lnTo>
                  <a:pt x="2254" y="1950498"/>
                </a:lnTo>
                <a:lnTo>
                  <a:pt x="0" y="1939583"/>
                </a:lnTo>
                <a:close/>
              </a:path>
              <a:path w="57150" h="2080259">
                <a:moveTo>
                  <a:pt x="0" y="2052023"/>
                </a:moveTo>
                <a:lnTo>
                  <a:pt x="2254" y="2041109"/>
                </a:lnTo>
                <a:lnTo>
                  <a:pt x="8393" y="2032170"/>
                </a:lnTo>
                <a:lnTo>
                  <a:pt x="17479" y="2026131"/>
                </a:lnTo>
                <a:lnTo>
                  <a:pt x="28575" y="2023913"/>
                </a:lnTo>
                <a:lnTo>
                  <a:pt x="39670" y="2026131"/>
                </a:lnTo>
                <a:lnTo>
                  <a:pt x="48756" y="2032170"/>
                </a:lnTo>
                <a:lnTo>
                  <a:pt x="54895" y="2041109"/>
                </a:lnTo>
                <a:lnTo>
                  <a:pt x="57150" y="2052023"/>
                </a:lnTo>
                <a:lnTo>
                  <a:pt x="54895" y="2062938"/>
                </a:lnTo>
                <a:lnTo>
                  <a:pt x="48756" y="2071876"/>
                </a:lnTo>
                <a:lnTo>
                  <a:pt x="39670" y="2077915"/>
                </a:lnTo>
                <a:lnTo>
                  <a:pt x="28575" y="2080133"/>
                </a:lnTo>
                <a:lnTo>
                  <a:pt x="17479" y="2077915"/>
                </a:lnTo>
                <a:lnTo>
                  <a:pt x="8393" y="2071876"/>
                </a:lnTo>
                <a:lnTo>
                  <a:pt x="2254" y="2062938"/>
                </a:lnTo>
                <a:lnTo>
                  <a:pt x="0" y="2052023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104147" y="5937203"/>
            <a:ext cx="57150" cy="2080260"/>
          </a:xfrm>
          <a:custGeom>
            <a:avLst/>
            <a:gdLst/>
            <a:ahLst/>
            <a:cxnLst/>
            <a:rect l="l" t="t" r="r" b="b"/>
            <a:pathLst>
              <a:path w="57150" h="2080259">
                <a:moveTo>
                  <a:pt x="0" y="28109"/>
                </a:moveTo>
                <a:lnTo>
                  <a:pt x="2254" y="17195"/>
                </a:lnTo>
                <a:lnTo>
                  <a:pt x="8393" y="8257"/>
                </a:lnTo>
                <a:lnTo>
                  <a:pt x="17479" y="2218"/>
                </a:lnTo>
                <a:lnTo>
                  <a:pt x="28575" y="0"/>
                </a:lnTo>
                <a:lnTo>
                  <a:pt x="39670" y="2218"/>
                </a:lnTo>
                <a:lnTo>
                  <a:pt x="48756" y="8257"/>
                </a:lnTo>
                <a:lnTo>
                  <a:pt x="54895" y="17195"/>
                </a:lnTo>
                <a:lnTo>
                  <a:pt x="57150" y="28109"/>
                </a:lnTo>
                <a:lnTo>
                  <a:pt x="54895" y="39024"/>
                </a:lnTo>
                <a:lnTo>
                  <a:pt x="48756" y="47962"/>
                </a:lnTo>
                <a:lnTo>
                  <a:pt x="39670" y="54001"/>
                </a:lnTo>
                <a:lnTo>
                  <a:pt x="28575" y="56219"/>
                </a:lnTo>
                <a:lnTo>
                  <a:pt x="17479" y="54001"/>
                </a:lnTo>
                <a:lnTo>
                  <a:pt x="8393" y="47962"/>
                </a:lnTo>
                <a:lnTo>
                  <a:pt x="2254" y="39024"/>
                </a:lnTo>
                <a:lnTo>
                  <a:pt x="0" y="28109"/>
                </a:lnTo>
                <a:close/>
              </a:path>
              <a:path w="57150" h="2080259">
                <a:moveTo>
                  <a:pt x="0" y="140549"/>
                </a:moveTo>
                <a:lnTo>
                  <a:pt x="2254" y="129635"/>
                </a:lnTo>
                <a:lnTo>
                  <a:pt x="8393" y="120696"/>
                </a:lnTo>
                <a:lnTo>
                  <a:pt x="17479" y="114657"/>
                </a:lnTo>
                <a:lnTo>
                  <a:pt x="28575" y="112439"/>
                </a:lnTo>
                <a:lnTo>
                  <a:pt x="39670" y="114657"/>
                </a:lnTo>
                <a:lnTo>
                  <a:pt x="48756" y="120696"/>
                </a:lnTo>
                <a:lnTo>
                  <a:pt x="54895" y="129635"/>
                </a:lnTo>
                <a:lnTo>
                  <a:pt x="57150" y="140549"/>
                </a:lnTo>
                <a:lnTo>
                  <a:pt x="54895" y="151464"/>
                </a:lnTo>
                <a:lnTo>
                  <a:pt x="48756" y="160402"/>
                </a:lnTo>
                <a:lnTo>
                  <a:pt x="39670" y="166441"/>
                </a:lnTo>
                <a:lnTo>
                  <a:pt x="28575" y="168659"/>
                </a:lnTo>
                <a:lnTo>
                  <a:pt x="17479" y="166441"/>
                </a:lnTo>
                <a:lnTo>
                  <a:pt x="8393" y="160402"/>
                </a:lnTo>
                <a:lnTo>
                  <a:pt x="2254" y="151464"/>
                </a:lnTo>
                <a:lnTo>
                  <a:pt x="0" y="140549"/>
                </a:lnTo>
                <a:close/>
              </a:path>
              <a:path w="57150" h="2080259">
                <a:moveTo>
                  <a:pt x="0" y="252989"/>
                </a:moveTo>
                <a:lnTo>
                  <a:pt x="2254" y="242074"/>
                </a:lnTo>
                <a:lnTo>
                  <a:pt x="8393" y="233136"/>
                </a:lnTo>
                <a:lnTo>
                  <a:pt x="17479" y="227097"/>
                </a:lnTo>
                <a:lnTo>
                  <a:pt x="28575" y="224879"/>
                </a:lnTo>
                <a:lnTo>
                  <a:pt x="39670" y="227097"/>
                </a:lnTo>
                <a:lnTo>
                  <a:pt x="48756" y="233136"/>
                </a:lnTo>
                <a:lnTo>
                  <a:pt x="54895" y="242074"/>
                </a:lnTo>
                <a:lnTo>
                  <a:pt x="57150" y="252989"/>
                </a:lnTo>
                <a:lnTo>
                  <a:pt x="54895" y="263903"/>
                </a:lnTo>
                <a:lnTo>
                  <a:pt x="48756" y="272841"/>
                </a:lnTo>
                <a:lnTo>
                  <a:pt x="39670" y="278881"/>
                </a:lnTo>
                <a:lnTo>
                  <a:pt x="28575" y="281099"/>
                </a:lnTo>
                <a:lnTo>
                  <a:pt x="17479" y="278881"/>
                </a:lnTo>
                <a:lnTo>
                  <a:pt x="8393" y="272841"/>
                </a:lnTo>
                <a:lnTo>
                  <a:pt x="2254" y="263903"/>
                </a:lnTo>
                <a:lnTo>
                  <a:pt x="0" y="252989"/>
                </a:lnTo>
                <a:close/>
              </a:path>
              <a:path w="57150" h="2080259">
                <a:moveTo>
                  <a:pt x="0" y="365428"/>
                </a:moveTo>
                <a:lnTo>
                  <a:pt x="2254" y="354514"/>
                </a:lnTo>
                <a:lnTo>
                  <a:pt x="8393" y="345576"/>
                </a:lnTo>
                <a:lnTo>
                  <a:pt x="17479" y="339536"/>
                </a:lnTo>
                <a:lnTo>
                  <a:pt x="28575" y="337318"/>
                </a:lnTo>
                <a:lnTo>
                  <a:pt x="39670" y="339536"/>
                </a:lnTo>
                <a:lnTo>
                  <a:pt x="48756" y="345576"/>
                </a:lnTo>
                <a:lnTo>
                  <a:pt x="54895" y="354514"/>
                </a:lnTo>
                <a:lnTo>
                  <a:pt x="57150" y="365428"/>
                </a:lnTo>
                <a:lnTo>
                  <a:pt x="54895" y="376343"/>
                </a:lnTo>
                <a:lnTo>
                  <a:pt x="48756" y="385281"/>
                </a:lnTo>
                <a:lnTo>
                  <a:pt x="39670" y="391320"/>
                </a:lnTo>
                <a:lnTo>
                  <a:pt x="28575" y="393538"/>
                </a:lnTo>
                <a:lnTo>
                  <a:pt x="17479" y="391320"/>
                </a:lnTo>
                <a:lnTo>
                  <a:pt x="8393" y="385281"/>
                </a:lnTo>
                <a:lnTo>
                  <a:pt x="2254" y="376343"/>
                </a:lnTo>
                <a:lnTo>
                  <a:pt x="0" y="365428"/>
                </a:lnTo>
                <a:close/>
              </a:path>
              <a:path w="57150" h="2080259">
                <a:moveTo>
                  <a:pt x="0" y="477868"/>
                </a:moveTo>
                <a:lnTo>
                  <a:pt x="2254" y="466953"/>
                </a:lnTo>
                <a:lnTo>
                  <a:pt x="8393" y="458015"/>
                </a:lnTo>
                <a:lnTo>
                  <a:pt x="17479" y="451976"/>
                </a:lnTo>
                <a:lnTo>
                  <a:pt x="28575" y="449758"/>
                </a:lnTo>
                <a:lnTo>
                  <a:pt x="39670" y="451976"/>
                </a:lnTo>
                <a:lnTo>
                  <a:pt x="48756" y="458015"/>
                </a:lnTo>
                <a:lnTo>
                  <a:pt x="54895" y="466953"/>
                </a:lnTo>
                <a:lnTo>
                  <a:pt x="57150" y="477868"/>
                </a:lnTo>
                <a:lnTo>
                  <a:pt x="54895" y="488783"/>
                </a:lnTo>
                <a:lnTo>
                  <a:pt x="48756" y="497721"/>
                </a:lnTo>
                <a:lnTo>
                  <a:pt x="39670" y="503760"/>
                </a:lnTo>
                <a:lnTo>
                  <a:pt x="28575" y="505978"/>
                </a:lnTo>
                <a:lnTo>
                  <a:pt x="17479" y="503760"/>
                </a:lnTo>
                <a:lnTo>
                  <a:pt x="8393" y="497721"/>
                </a:lnTo>
                <a:lnTo>
                  <a:pt x="2254" y="488783"/>
                </a:lnTo>
                <a:lnTo>
                  <a:pt x="0" y="477868"/>
                </a:lnTo>
                <a:close/>
              </a:path>
              <a:path w="57150" h="2080259">
                <a:moveTo>
                  <a:pt x="0" y="590308"/>
                </a:moveTo>
                <a:lnTo>
                  <a:pt x="2254" y="579393"/>
                </a:lnTo>
                <a:lnTo>
                  <a:pt x="8393" y="570455"/>
                </a:lnTo>
                <a:lnTo>
                  <a:pt x="17479" y="564416"/>
                </a:lnTo>
                <a:lnTo>
                  <a:pt x="28575" y="562198"/>
                </a:lnTo>
                <a:lnTo>
                  <a:pt x="39670" y="564416"/>
                </a:lnTo>
                <a:lnTo>
                  <a:pt x="48756" y="570455"/>
                </a:lnTo>
                <a:lnTo>
                  <a:pt x="54895" y="579393"/>
                </a:lnTo>
                <a:lnTo>
                  <a:pt x="57150" y="590308"/>
                </a:lnTo>
                <a:lnTo>
                  <a:pt x="54895" y="601222"/>
                </a:lnTo>
                <a:lnTo>
                  <a:pt x="48756" y="610160"/>
                </a:lnTo>
                <a:lnTo>
                  <a:pt x="39670" y="616200"/>
                </a:lnTo>
                <a:lnTo>
                  <a:pt x="28575" y="618418"/>
                </a:lnTo>
                <a:lnTo>
                  <a:pt x="17479" y="616200"/>
                </a:lnTo>
                <a:lnTo>
                  <a:pt x="8393" y="610160"/>
                </a:lnTo>
                <a:lnTo>
                  <a:pt x="2254" y="601222"/>
                </a:lnTo>
                <a:lnTo>
                  <a:pt x="0" y="590308"/>
                </a:lnTo>
                <a:close/>
              </a:path>
              <a:path w="57150" h="2080259">
                <a:moveTo>
                  <a:pt x="0" y="702747"/>
                </a:moveTo>
                <a:lnTo>
                  <a:pt x="2254" y="691833"/>
                </a:lnTo>
                <a:lnTo>
                  <a:pt x="8393" y="682895"/>
                </a:lnTo>
                <a:lnTo>
                  <a:pt x="17479" y="676855"/>
                </a:lnTo>
                <a:lnTo>
                  <a:pt x="28575" y="674637"/>
                </a:lnTo>
                <a:lnTo>
                  <a:pt x="39670" y="676855"/>
                </a:lnTo>
                <a:lnTo>
                  <a:pt x="48756" y="682895"/>
                </a:lnTo>
                <a:lnTo>
                  <a:pt x="54895" y="691833"/>
                </a:lnTo>
                <a:lnTo>
                  <a:pt x="57150" y="702747"/>
                </a:lnTo>
                <a:lnTo>
                  <a:pt x="54895" y="713662"/>
                </a:lnTo>
                <a:lnTo>
                  <a:pt x="48756" y="722600"/>
                </a:lnTo>
                <a:lnTo>
                  <a:pt x="39670" y="728639"/>
                </a:lnTo>
                <a:lnTo>
                  <a:pt x="28575" y="730857"/>
                </a:lnTo>
                <a:lnTo>
                  <a:pt x="17479" y="728639"/>
                </a:lnTo>
                <a:lnTo>
                  <a:pt x="8393" y="722600"/>
                </a:lnTo>
                <a:lnTo>
                  <a:pt x="2254" y="713662"/>
                </a:lnTo>
                <a:lnTo>
                  <a:pt x="0" y="702747"/>
                </a:lnTo>
                <a:close/>
              </a:path>
              <a:path w="57150" h="2080259">
                <a:moveTo>
                  <a:pt x="0" y="815187"/>
                </a:moveTo>
                <a:lnTo>
                  <a:pt x="2254" y="804272"/>
                </a:lnTo>
                <a:lnTo>
                  <a:pt x="8393" y="795334"/>
                </a:lnTo>
                <a:lnTo>
                  <a:pt x="17479" y="789295"/>
                </a:lnTo>
                <a:lnTo>
                  <a:pt x="28575" y="787077"/>
                </a:lnTo>
                <a:lnTo>
                  <a:pt x="39670" y="789295"/>
                </a:lnTo>
                <a:lnTo>
                  <a:pt x="48756" y="795334"/>
                </a:lnTo>
                <a:lnTo>
                  <a:pt x="54895" y="804272"/>
                </a:lnTo>
                <a:lnTo>
                  <a:pt x="57150" y="815187"/>
                </a:lnTo>
                <a:lnTo>
                  <a:pt x="54895" y="826102"/>
                </a:lnTo>
                <a:lnTo>
                  <a:pt x="48756" y="835040"/>
                </a:lnTo>
                <a:lnTo>
                  <a:pt x="39670" y="841079"/>
                </a:lnTo>
                <a:lnTo>
                  <a:pt x="28575" y="843297"/>
                </a:lnTo>
                <a:lnTo>
                  <a:pt x="17479" y="841079"/>
                </a:lnTo>
                <a:lnTo>
                  <a:pt x="8393" y="835040"/>
                </a:lnTo>
                <a:lnTo>
                  <a:pt x="2254" y="826102"/>
                </a:lnTo>
                <a:lnTo>
                  <a:pt x="0" y="815187"/>
                </a:lnTo>
                <a:close/>
              </a:path>
              <a:path w="57150" h="2080259">
                <a:moveTo>
                  <a:pt x="0" y="927627"/>
                </a:moveTo>
                <a:lnTo>
                  <a:pt x="2254" y="916712"/>
                </a:lnTo>
                <a:lnTo>
                  <a:pt x="8393" y="907774"/>
                </a:lnTo>
                <a:lnTo>
                  <a:pt x="17479" y="901735"/>
                </a:lnTo>
                <a:lnTo>
                  <a:pt x="28575" y="899517"/>
                </a:lnTo>
                <a:lnTo>
                  <a:pt x="39670" y="901735"/>
                </a:lnTo>
                <a:lnTo>
                  <a:pt x="48756" y="907774"/>
                </a:lnTo>
                <a:lnTo>
                  <a:pt x="54895" y="916712"/>
                </a:lnTo>
                <a:lnTo>
                  <a:pt x="57150" y="927627"/>
                </a:lnTo>
                <a:lnTo>
                  <a:pt x="54895" y="938541"/>
                </a:lnTo>
                <a:lnTo>
                  <a:pt x="48756" y="947479"/>
                </a:lnTo>
                <a:lnTo>
                  <a:pt x="39670" y="953518"/>
                </a:lnTo>
                <a:lnTo>
                  <a:pt x="28575" y="955737"/>
                </a:lnTo>
                <a:lnTo>
                  <a:pt x="17479" y="953518"/>
                </a:lnTo>
                <a:lnTo>
                  <a:pt x="8393" y="947479"/>
                </a:lnTo>
                <a:lnTo>
                  <a:pt x="2254" y="938541"/>
                </a:lnTo>
                <a:lnTo>
                  <a:pt x="0" y="927627"/>
                </a:lnTo>
                <a:close/>
              </a:path>
              <a:path w="57150" h="2080259">
                <a:moveTo>
                  <a:pt x="0" y="1040066"/>
                </a:moveTo>
                <a:lnTo>
                  <a:pt x="2254" y="1029152"/>
                </a:lnTo>
                <a:lnTo>
                  <a:pt x="8393" y="1020214"/>
                </a:lnTo>
                <a:lnTo>
                  <a:pt x="17479" y="1014174"/>
                </a:lnTo>
                <a:lnTo>
                  <a:pt x="28575" y="1011956"/>
                </a:lnTo>
                <a:lnTo>
                  <a:pt x="39670" y="1014174"/>
                </a:lnTo>
                <a:lnTo>
                  <a:pt x="48756" y="1020214"/>
                </a:lnTo>
                <a:lnTo>
                  <a:pt x="54895" y="1029152"/>
                </a:lnTo>
                <a:lnTo>
                  <a:pt x="57150" y="1040066"/>
                </a:lnTo>
                <a:lnTo>
                  <a:pt x="54895" y="1050981"/>
                </a:lnTo>
                <a:lnTo>
                  <a:pt x="48756" y="1059919"/>
                </a:lnTo>
                <a:lnTo>
                  <a:pt x="39670" y="1065958"/>
                </a:lnTo>
                <a:lnTo>
                  <a:pt x="28575" y="1068176"/>
                </a:lnTo>
                <a:lnTo>
                  <a:pt x="17479" y="1065958"/>
                </a:lnTo>
                <a:lnTo>
                  <a:pt x="8393" y="1059919"/>
                </a:lnTo>
                <a:lnTo>
                  <a:pt x="2254" y="1050981"/>
                </a:lnTo>
                <a:lnTo>
                  <a:pt x="0" y="1040066"/>
                </a:lnTo>
                <a:close/>
              </a:path>
              <a:path w="57150" h="2080259">
                <a:moveTo>
                  <a:pt x="0" y="1152506"/>
                </a:moveTo>
                <a:lnTo>
                  <a:pt x="2254" y="1141591"/>
                </a:lnTo>
                <a:lnTo>
                  <a:pt x="8393" y="1132653"/>
                </a:lnTo>
                <a:lnTo>
                  <a:pt x="17479" y="1126614"/>
                </a:lnTo>
                <a:lnTo>
                  <a:pt x="28575" y="1124396"/>
                </a:lnTo>
                <a:lnTo>
                  <a:pt x="39670" y="1126614"/>
                </a:lnTo>
                <a:lnTo>
                  <a:pt x="48756" y="1132653"/>
                </a:lnTo>
                <a:lnTo>
                  <a:pt x="54895" y="1141591"/>
                </a:lnTo>
                <a:lnTo>
                  <a:pt x="57150" y="1152506"/>
                </a:lnTo>
                <a:lnTo>
                  <a:pt x="54895" y="1163420"/>
                </a:lnTo>
                <a:lnTo>
                  <a:pt x="48756" y="1172359"/>
                </a:lnTo>
                <a:lnTo>
                  <a:pt x="39670" y="1178398"/>
                </a:lnTo>
                <a:lnTo>
                  <a:pt x="28575" y="1180616"/>
                </a:lnTo>
                <a:lnTo>
                  <a:pt x="17479" y="1178398"/>
                </a:lnTo>
                <a:lnTo>
                  <a:pt x="8393" y="1172359"/>
                </a:lnTo>
                <a:lnTo>
                  <a:pt x="2254" y="1163420"/>
                </a:lnTo>
                <a:lnTo>
                  <a:pt x="0" y="1152506"/>
                </a:lnTo>
                <a:close/>
              </a:path>
              <a:path w="57150" h="2080259">
                <a:moveTo>
                  <a:pt x="0" y="1264946"/>
                </a:moveTo>
                <a:lnTo>
                  <a:pt x="2254" y="1254031"/>
                </a:lnTo>
                <a:lnTo>
                  <a:pt x="8393" y="1245093"/>
                </a:lnTo>
                <a:lnTo>
                  <a:pt x="17479" y="1239054"/>
                </a:lnTo>
                <a:lnTo>
                  <a:pt x="28575" y="1236836"/>
                </a:lnTo>
                <a:lnTo>
                  <a:pt x="39670" y="1239054"/>
                </a:lnTo>
                <a:lnTo>
                  <a:pt x="48756" y="1245093"/>
                </a:lnTo>
                <a:lnTo>
                  <a:pt x="54895" y="1254031"/>
                </a:lnTo>
                <a:lnTo>
                  <a:pt x="57150" y="1264946"/>
                </a:lnTo>
                <a:lnTo>
                  <a:pt x="54895" y="1275860"/>
                </a:lnTo>
                <a:lnTo>
                  <a:pt x="48756" y="1284798"/>
                </a:lnTo>
                <a:lnTo>
                  <a:pt x="39670" y="1290837"/>
                </a:lnTo>
                <a:lnTo>
                  <a:pt x="28575" y="1293055"/>
                </a:lnTo>
                <a:lnTo>
                  <a:pt x="17479" y="1290837"/>
                </a:lnTo>
                <a:lnTo>
                  <a:pt x="8393" y="1284798"/>
                </a:lnTo>
                <a:lnTo>
                  <a:pt x="2254" y="1275860"/>
                </a:lnTo>
                <a:lnTo>
                  <a:pt x="0" y="1264946"/>
                </a:lnTo>
                <a:close/>
              </a:path>
              <a:path w="57150" h="2080259">
                <a:moveTo>
                  <a:pt x="0" y="1377385"/>
                </a:moveTo>
                <a:lnTo>
                  <a:pt x="2254" y="1366471"/>
                </a:lnTo>
                <a:lnTo>
                  <a:pt x="8393" y="1357533"/>
                </a:lnTo>
                <a:lnTo>
                  <a:pt x="17479" y="1351493"/>
                </a:lnTo>
                <a:lnTo>
                  <a:pt x="28575" y="1349275"/>
                </a:lnTo>
                <a:lnTo>
                  <a:pt x="39670" y="1351493"/>
                </a:lnTo>
                <a:lnTo>
                  <a:pt x="48756" y="1357533"/>
                </a:lnTo>
                <a:lnTo>
                  <a:pt x="54895" y="1366471"/>
                </a:lnTo>
                <a:lnTo>
                  <a:pt x="57150" y="1377385"/>
                </a:lnTo>
                <a:lnTo>
                  <a:pt x="54895" y="1388300"/>
                </a:lnTo>
                <a:lnTo>
                  <a:pt x="48756" y="1397238"/>
                </a:lnTo>
                <a:lnTo>
                  <a:pt x="39670" y="1403277"/>
                </a:lnTo>
                <a:lnTo>
                  <a:pt x="28575" y="1405495"/>
                </a:lnTo>
                <a:lnTo>
                  <a:pt x="17479" y="1403277"/>
                </a:lnTo>
                <a:lnTo>
                  <a:pt x="8393" y="1397238"/>
                </a:lnTo>
                <a:lnTo>
                  <a:pt x="2254" y="1388300"/>
                </a:lnTo>
                <a:lnTo>
                  <a:pt x="0" y="1377385"/>
                </a:lnTo>
                <a:close/>
              </a:path>
              <a:path w="57150" h="2080259">
                <a:moveTo>
                  <a:pt x="0" y="1489825"/>
                </a:moveTo>
                <a:lnTo>
                  <a:pt x="2254" y="1478910"/>
                </a:lnTo>
                <a:lnTo>
                  <a:pt x="8393" y="1469972"/>
                </a:lnTo>
                <a:lnTo>
                  <a:pt x="17479" y="1463933"/>
                </a:lnTo>
                <a:lnTo>
                  <a:pt x="28575" y="1461715"/>
                </a:lnTo>
                <a:lnTo>
                  <a:pt x="39670" y="1463933"/>
                </a:lnTo>
                <a:lnTo>
                  <a:pt x="48756" y="1469972"/>
                </a:lnTo>
                <a:lnTo>
                  <a:pt x="54895" y="1478910"/>
                </a:lnTo>
                <a:lnTo>
                  <a:pt x="57150" y="1489825"/>
                </a:lnTo>
                <a:lnTo>
                  <a:pt x="54895" y="1500739"/>
                </a:lnTo>
                <a:lnTo>
                  <a:pt x="48756" y="1509677"/>
                </a:lnTo>
                <a:lnTo>
                  <a:pt x="39670" y="1515717"/>
                </a:lnTo>
                <a:lnTo>
                  <a:pt x="28575" y="1517935"/>
                </a:lnTo>
                <a:lnTo>
                  <a:pt x="17479" y="1515717"/>
                </a:lnTo>
                <a:lnTo>
                  <a:pt x="8393" y="1509677"/>
                </a:lnTo>
                <a:lnTo>
                  <a:pt x="2254" y="1500739"/>
                </a:lnTo>
                <a:lnTo>
                  <a:pt x="0" y="1489825"/>
                </a:lnTo>
                <a:close/>
              </a:path>
              <a:path w="57150" h="2080259">
                <a:moveTo>
                  <a:pt x="0" y="1602265"/>
                </a:moveTo>
                <a:lnTo>
                  <a:pt x="2254" y="1591350"/>
                </a:lnTo>
                <a:lnTo>
                  <a:pt x="8393" y="1582412"/>
                </a:lnTo>
                <a:lnTo>
                  <a:pt x="17479" y="1576373"/>
                </a:lnTo>
                <a:lnTo>
                  <a:pt x="28575" y="1574155"/>
                </a:lnTo>
                <a:lnTo>
                  <a:pt x="39670" y="1576373"/>
                </a:lnTo>
                <a:lnTo>
                  <a:pt x="48756" y="1582412"/>
                </a:lnTo>
                <a:lnTo>
                  <a:pt x="54895" y="1591350"/>
                </a:lnTo>
                <a:lnTo>
                  <a:pt x="57150" y="1602265"/>
                </a:lnTo>
                <a:lnTo>
                  <a:pt x="54895" y="1613179"/>
                </a:lnTo>
                <a:lnTo>
                  <a:pt x="48756" y="1622117"/>
                </a:lnTo>
                <a:lnTo>
                  <a:pt x="39670" y="1628156"/>
                </a:lnTo>
                <a:lnTo>
                  <a:pt x="28575" y="1630374"/>
                </a:lnTo>
                <a:lnTo>
                  <a:pt x="17479" y="1628156"/>
                </a:lnTo>
                <a:lnTo>
                  <a:pt x="8393" y="1622117"/>
                </a:lnTo>
                <a:lnTo>
                  <a:pt x="2254" y="1613179"/>
                </a:lnTo>
                <a:lnTo>
                  <a:pt x="0" y="1602265"/>
                </a:lnTo>
                <a:close/>
              </a:path>
              <a:path w="57150" h="2080259">
                <a:moveTo>
                  <a:pt x="0" y="1714704"/>
                </a:moveTo>
                <a:lnTo>
                  <a:pt x="2254" y="1703790"/>
                </a:lnTo>
                <a:lnTo>
                  <a:pt x="8393" y="1694852"/>
                </a:lnTo>
                <a:lnTo>
                  <a:pt x="17479" y="1688812"/>
                </a:lnTo>
                <a:lnTo>
                  <a:pt x="28575" y="1686594"/>
                </a:lnTo>
                <a:lnTo>
                  <a:pt x="39670" y="1688812"/>
                </a:lnTo>
                <a:lnTo>
                  <a:pt x="48756" y="1694852"/>
                </a:lnTo>
                <a:lnTo>
                  <a:pt x="54895" y="1703790"/>
                </a:lnTo>
                <a:lnTo>
                  <a:pt x="57150" y="1714704"/>
                </a:lnTo>
                <a:lnTo>
                  <a:pt x="54895" y="1725619"/>
                </a:lnTo>
                <a:lnTo>
                  <a:pt x="48756" y="1734557"/>
                </a:lnTo>
                <a:lnTo>
                  <a:pt x="39670" y="1740596"/>
                </a:lnTo>
                <a:lnTo>
                  <a:pt x="28575" y="1742814"/>
                </a:lnTo>
                <a:lnTo>
                  <a:pt x="17479" y="1740596"/>
                </a:lnTo>
                <a:lnTo>
                  <a:pt x="8393" y="1734557"/>
                </a:lnTo>
                <a:lnTo>
                  <a:pt x="2254" y="1725619"/>
                </a:lnTo>
                <a:lnTo>
                  <a:pt x="0" y="1714704"/>
                </a:lnTo>
                <a:close/>
              </a:path>
              <a:path w="57150" h="2080259">
                <a:moveTo>
                  <a:pt x="0" y="1827144"/>
                </a:moveTo>
                <a:lnTo>
                  <a:pt x="2254" y="1816229"/>
                </a:lnTo>
                <a:lnTo>
                  <a:pt x="8393" y="1807291"/>
                </a:lnTo>
                <a:lnTo>
                  <a:pt x="17479" y="1801252"/>
                </a:lnTo>
                <a:lnTo>
                  <a:pt x="28575" y="1799034"/>
                </a:lnTo>
                <a:lnTo>
                  <a:pt x="39670" y="1801252"/>
                </a:lnTo>
                <a:lnTo>
                  <a:pt x="48756" y="1807291"/>
                </a:lnTo>
                <a:lnTo>
                  <a:pt x="54895" y="1816229"/>
                </a:lnTo>
                <a:lnTo>
                  <a:pt x="57150" y="1827144"/>
                </a:lnTo>
                <a:lnTo>
                  <a:pt x="54895" y="1838058"/>
                </a:lnTo>
                <a:lnTo>
                  <a:pt x="48756" y="1846996"/>
                </a:lnTo>
                <a:lnTo>
                  <a:pt x="39670" y="1853036"/>
                </a:lnTo>
                <a:lnTo>
                  <a:pt x="28575" y="1855254"/>
                </a:lnTo>
                <a:lnTo>
                  <a:pt x="17479" y="1853036"/>
                </a:lnTo>
                <a:lnTo>
                  <a:pt x="8393" y="1846996"/>
                </a:lnTo>
                <a:lnTo>
                  <a:pt x="2254" y="1838058"/>
                </a:lnTo>
                <a:lnTo>
                  <a:pt x="0" y="1827144"/>
                </a:lnTo>
                <a:close/>
              </a:path>
              <a:path w="57150" h="2080259">
                <a:moveTo>
                  <a:pt x="0" y="1939583"/>
                </a:moveTo>
                <a:lnTo>
                  <a:pt x="2254" y="1928669"/>
                </a:lnTo>
                <a:lnTo>
                  <a:pt x="8393" y="1919731"/>
                </a:lnTo>
                <a:lnTo>
                  <a:pt x="17479" y="1913692"/>
                </a:lnTo>
                <a:lnTo>
                  <a:pt x="28575" y="1911474"/>
                </a:lnTo>
                <a:lnTo>
                  <a:pt x="39670" y="1913692"/>
                </a:lnTo>
                <a:lnTo>
                  <a:pt x="48756" y="1919731"/>
                </a:lnTo>
                <a:lnTo>
                  <a:pt x="54895" y="1928669"/>
                </a:lnTo>
                <a:lnTo>
                  <a:pt x="57150" y="1939583"/>
                </a:lnTo>
                <a:lnTo>
                  <a:pt x="54895" y="1950498"/>
                </a:lnTo>
                <a:lnTo>
                  <a:pt x="48756" y="1959436"/>
                </a:lnTo>
                <a:lnTo>
                  <a:pt x="39670" y="1965475"/>
                </a:lnTo>
                <a:lnTo>
                  <a:pt x="28575" y="1967693"/>
                </a:lnTo>
                <a:lnTo>
                  <a:pt x="17479" y="1965475"/>
                </a:lnTo>
                <a:lnTo>
                  <a:pt x="8393" y="1959436"/>
                </a:lnTo>
                <a:lnTo>
                  <a:pt x="2254" y="1950498"/>
                </a:lnTo>
                <a:lnTo>
                  <a:pt x="0" y="1939583"/>
                </a:lnTo>
                <a:close/>
              </a:path>
              <a:path w="57150" h="2080259">
                <a:moveTo>
                  <a:pt x="0" y="2052023"/>
                </a:moveTo>
                <a:lnTo>
                  <a:pt x="2254" y="2041109"/>
                </a:lnTo>
                <a:lnTo>
                  <a:pt x="8393" y="2032170"/>
                </a:lnTo>
                <a:lnTo>
                  <a:pt x="17479" y="2026131"/>
                </a:lnTo>
                <a:lnTo>
                  <a:pt x="28575" y="2023913"/>
                </a:lnTo>
                <a:lnTo>
                  <a:pt x="39670" y="2026131"/>
                </a:lnTo>
                <a:lnTo>
                  <a:pt x="48756" y="2032170"/>
                </a:lnTo>
                <a:lnTo>
                  <a:pt x="54895" y="2041109"/>
                </a:lnTo>
                <a:lnTo>
                  <a:pt x="57150" y="2052023"/>
                </a:lnTo>
                <a:lnTo>
                  <a:pt x="54895" y="2062938"/>
                </a:lnTo>
                <a:lnTo>
                  <a:pt x="48756" y="2071876"/>
                </a:lnTo>
                <a:lnTo>
                  <a:pt x="39670" y="2077915"/>
                </a:lnTo>
                <a:lnTo>
                  <a:pt x="28575" y="2080133"/>
                </a:lnTo>
                <a:lnTo>
                  <a:pt x="17479" y="2077915"/>
                </a:lnTo>
                <a:lnTo>
                  <a:pt x="8393" y="2071876"/>
                </a:lnTo>
                <a:lnTo>
                  <a:pt x="2254" y="2062938"/>
                </a:lnTo>
                <a:lnTo>
                  <a:pt x="0" y="2052023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1D70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97706" y="620369"/>
            <a:ext cx="7743825" cy="11887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7600" spc="830" noProof="0" dirty="0">
                <a:solidFill>
                  <a:srgbClr val="FFC0C0"/>
                </a:solidFill>
              </a:rPr>
              <a:t>Health</a:t>
            </a:r>
            <a:r>
              <a:rPr lang="en-GB" sz="7600" spc="280" noProof="0" dirty="0">
                <a:solidFill>
                  <a:srgbClr val="FFC0C0"/>
                </a:solidFill>
              </a:rPr>
              <a:t> </a:t>
            </a:r>
            <a:r>
              <a:rPr lang="en-GB" sz="7600" spc="890" noProof="0" dirty="0">
                <a:solidFill>
                  <a:srgbClr val="FFC0C0"/>
                </a:solidFill>
              </a:rPr>
              <a:t>Services</a:t>
            </a:r>
            <a:endParaRPr lang="en-GB" sz="7600" noProof="0" dirty="0"/>
          </a:p>
        </p:txBody>
      </p:sp>
      <p:sp>
        <p:nvSpPr>
          <p:cNvPr id="4" name="object 4"/>
          <p:cNvSpPr txBox="1"/>
          <p:nvPr/>
        </p:nvSpPr>
        <p:spPr>
          <a:xfrm>
            <a:off x="2074220" y="2094376"/>
            <a:ext cx="14792325" cy="63533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7900"/>
              </a:lnSpc>
              <a:spcBef>
                <a:spcPts val="95"/>
              </a:spcBef>
            </a:pPr>
            <a:r>
              <a:rPr sz="3800" spc="-165" dirty="0">
                <a:solidFill>
                  <a:srgbClr val="FFC0C0"/>
                </a:solidFill>
                <a:latin typeface="Trebuchet MS"/>
                <a:cs typeface="Trebuchet MS"/>
              </a:rPr>
              <a:t>If </a:t>
            </a:r>
            <a:r>
              <a:rPr sz="3800" spc="-204" dirty="0">
                <a:solidFill>
                  <a:srgbClr val="FFC0C0"/>
                </a:solidFill>
                <a:latin typeface="Trebuchet MS"/>
                <a:cs typeface="Trebuchet MS"/>
              </a:rPr>
              <a:t>you’re </a:t>
            </a:r>
            <a:r>
              <a:rPr sz="3800" spc="-80" dirty="0">
                <a:solidFill>
                  <a:srgbClr val="FFC0C0"/>
                </a:solidFill>
                <a:latin typeface="Trebuchet MS"/>
                <a:cs typeface="Trebuchet MS"/>
              </a:rPr>
              <a:t>moving </a:t>
            </a:r>
            <a:r>
              <a:rPr sz="3800" spc="5" dirty="0">
                <a:solidFill>
                  <a:srgbClr val="FFC0C0"/>
                </a:solidFill>
                <a:latin typeface="Trebuchet MS"/>
                <a:cs typeface="Trebuchet MS"/>
              </a:rPr>
              <a:t>away </a:t>
            </a:r>
            <a:r>
              <a:rPr sz="3800" spc="-145" dirty="0">
                <a:solidFill>
                  <a:srgbClr val="FFC0C0"/>
                </a:solidFill>
                <a:latin typeface="Trebuchet MS"/>
                <a:cs typeface="Trebuchet MS"/>
              </a:rPr>
              <a:t>from </a:t>
            </a:r>
            <a:r>
              <a:rPr sz="3800" spc="-80" dirty="0">
                <a:solidFill>
                  <a:srgbClr val="FFC0C0"/>
                </a:solidFill>
                <a:latin typeface="Trebuchet MS"/>
                <a:cs typeface="Trebuchet MS"/>
              </a:rPr>
              <a:t>home </a:t>
            </a:r>
            <a:r>
              <a:rPr sz="3800" spc="-100" dirty="0">
                <a:solidFill>
                  <a:srgbClr val="FFC0C0"/>
                </a:solidFill>
                <a:latin typeface="Trebuchet MS"/>
                <a:cs typeface="Trebuchet MS"/>
              </a:rPr>
              <a:t>to </a:t>
            </a:r>
            <a:r>
              <a:rPr sz="3800" spc="-185" dirty="0">
                <a:solidFill>
                  <a:srgbClr val="FFC0C0"/>
                </a:solidFill>
                <a:latin typeface="Trebuchet MS"/>
                <a:cs typeface="Trebuchet MS"/>
              </a:rPr>
              <a:t>live </a:t>
            </a:r>
            <a:r>
              <a:rPr sz="3800" spc="-70" dirty="0">
                <a:solidFill>
                  <a:srgbClr val="FFC0C0"/>
                </a:solidFill>
                <a:latin typeface="Trebuchet MS"/>
                <a:cs typeface="Trebuchet MS"/>
              </a:rPr>
              <a:t>closer </a:t>
            </a:r>
            <a:r>
              <a:rPr sz="3800" spc="-100" dirty="0">
                <a:solidFill>
                  <a:srgbClr val="FFC0C0"/>
                </a:solidFill>
                <a:latin typeface="Trebuchet MS"/>
                <a:cs typeface="Trebuchet MS"/>
              </a:rPr>
              <a:t>to </a:t>
            </a:r>
            <a:r>
              <a:rPr sz="3800" spc="-204" dirty="0">
                <a:solidFill>
                  <a:srgbClr val="FFC0C0"/>
                </a:solidFill>
                <a:latin typeface="Trebuchet MS"/>
                <a:cs typeface="Trebuchet MS"/>
              </a:rPr>
              <a:t>university, </a:t>
            </a:r>
            <a:r>
              <a:rPr sz="3800" spc="-30" dirty="0">
                <a:solidFill>
                  <a:srgbClr val="FFC0C0"/>
                </a:solidFill>
                <a:latin typeface="Trebuchet MS"/>
                <a:cs typeface="Trebuchet MS"/>
              </a:rPr>
              <a:t>we </a:t>
            </a:r>
            <a:r>
              <a:rPr sz="3800" spc="-110" dirty="0">
                <a:solidFill>
                  <a:srgbClr val="FFC0C0"/>
                </a:solidFill>
                <a:latin typeface="Trebuchet MS"/>
                <a:cs typeface="Trebuchet MS"/>
              </a:rPr>
              <a:t>strongly </a:t>
            </a:r>
            <a:r>
              <a:rPr sz="3800" spc="-1135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5" dirty="0">
                <a:solidFill>
                  <a:srgbClr val="FFC0C0"/>
                </a:solidFill>
                <a:latin typeface="Trebuchet MS"/>
                <a:cs typeface="Trebuchet MS"/>
              </a:rPr>
              <a:t>encourage </a:t>
            </a:r>
            <a:r>
              <a:rPr sz="3800" spc="-110" dirty="0">
                <a:solidFill>
                  <a:srgbClr val="FFC0C0"/>
                </a:solidFill>
                <a:latin typeface="Trebuchet MS"/>
                <a:cs typeface="Trebuchet MS"/>
              </a:rPr>
              <a:t>you </a:t>
            </a:r>
            <a:r>
              <a:rPr sz="3800" spc="-100" dirty="0">
                <a:solidFill>
                  <a:srgbClr val="FFC0C0"/>
                </a:solidFill>
                <a:latin typeface="Trebuchet MS"/>
                <a:cs typeface="Trebuchet MS"/>
              </a:rPr>
              <a:t>to </a:t>
            </a:r>
            <a:r>
              <a:rPr sz="3800" spc="-95" dirty="0">
                <a:solidFill>
                  <a:srgbClr val="FFC0C0"/>
                </a:solidFill>
                <a:latin typeface="Trebuchet MS"/>
                <a:cs typeface="Trebuchet MS"/>
              </a:rPr>
              <a:t>register </a:t>
            </a:r>
            <a:r>
              <a:rPr sz="3800" spc="-170" dirty="0">
                <a:solidFill>
                  <a:srgbClr val="FFC0C0"/>
                </a:solidFill>
                <a:latin typeface="Trebuchet MS"/>
                <a:cs typeface="Trebuchet MS"/>
              </a:rPr>
              <a:t>with </a:t>
            </a:r>
            <a:r>
              <a:rPr sz="3800" spc="175" dirty="0">
                <a:solidFill>
                  <a:srgbClr val="FFC0C0"/>
                </a:solidFill>
                <a:latin typeface="Trebuchet MS"/>
                <a:cs typeface="Trebuchet MS"/>
              </a:rPr>
              <a:t>a </a:t>
            </a:r>
            <a:r>
              <a:rPr sz="3800" spc="170" dirty="0">
                <a:solidFill>
                  <a:srgbClr val="FFC0C0"/>
                </a:solidFill>
                <a:latin typeface="Trebuchet MS"/>
                <a:cs typeface="Trebuchet MS"/>
              </a:rPr>
              <a:t>GP </a:t>
            </a:r>
            <a:r>
              <a:rPr sz="3800" spc="-90" dirty="0">
                <a:solidFill>
                  <a:srgbClr val="FFC0C0"/>
                </a:solidFill>
                <a:latin typeface="Trebuchet MS"/>
                <a:cs typeface="Trebuchet MS"/>
              </a:rPr>
              <a:t>service </a:t>
            </a:r>
            <a:r>
              <a:rPr sz="3800" spc="-25" dirty="0">
                <a:solidFill>
                  <a:srgbClr val="FFC0C0"/>
                </a:solidFill>
                <a:latin typeface="Trebuchet MS"/>
                <a:cs typeface="Trebuchet MS"/>
              </a:rPr>
              <a:t>close </a:t>
            </a:r>
            <a:r>
              <a:rPr sz="3800" spc="-100" dirty="0">
                <a:solidFill>
                  <a:srgbClr val="FFC0C0"/>
                </a:solidFill>
                <a:latin typeface="Trebuchet MS"/>
                <a:cs typeface="Trebuchet MS"/>
              </a:rPr>
              <a:t>to where </a:t>
            </a:r>
            <a:r>
              <a:rPr sz="3800" spc="-110" dirty="0">
                <a:solidFill>
                  <a:srgbClr val="FFC0C0"/>
                </a:solidFill>
                <a:latin typeface="Trebuchet MS"/>
                <a:cs typeface="Trebuchet MS"/>
              </a:rPr>
              <a:t>you </a:t>
            </a:r>
            <a:r>
              <a:rPr sz="3800" spc="-185" dirty="0">
                <a:solidFill>
                  <a:srgbClr val="FFC0C0"/>
                </a:solidFill>
                <a:latin typeface="Trebuchet MS"/>
                <a:cs typeface="Trebuchet MS"/>
              </a:rPr>
              <a:t>live </a:t>
            </a:r>
            <a:r>
              <a:rPr sz="3800" spc="85" dirty="0">
                <a:solidFill>
                  <a:srgbClr val="FFC0C0"/>
                </a:solidFill>
                <a:latin typeface="Trebuchet MS"/>
                <a:cs typeface="Trebuchet MS"/>
              </a:rPr>
              <a:t>as </a:t>
            </a:r>
            <a:r>
              <a:rPr sz="3800" spc="-1130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10" dirty="0">
                <a:solidFill>
                  <a:srgbClr val="FFC0C0"/>
                </a:solidFill>
                <a:latin typeface="Trebuchet MS"/>
                <a:cs typeface="Trebuchet MS"/>
              </a:rPr>
              <a:t>soon</a:t>
            </a:r>
            <a:r>
              <a:rPr sz="3800" spc="-120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85" dirty="0">
                <a:solidFill>
                  <a:srgbClr val="FFC0C0"/>
                </a:solidFill>
                <a:latin typeface="Trebuchet MS"/>
                <a:cs typeface="Trebuchet MS"/>
              </a:rPr>
              <a:t>as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80" dirty="0">
                <a:solidFill>
                  <a:srgbClr val="FFC0C0"/>
                </a:solidFill>
                <a:latin typeface="Trebuchet MS"/>
                <a:cs typeface="Trebuchet MS"/>
              </a:rPr>
              <a:t>possible.</a:t>
            </a:r>
            <a:endParaRPr lang="en-GB" sz="3800" spc="-80" dirty="0">
              <a:solidFill>
                <a:srgbClr val="FFC0C0"/>
              </a:solidFill>
              <a:latin typeface="Trebuchet MS"/>
              <a:cs typeface="Trebuchet MS"/>
            </a:endParaRPr>
          </a:p>
          <a:p>
            <a:pPr marL="12065" marR="5080" algn="ctr">
              <a:lnSpc>
                <a:spcPct val="107900"/>
              </a:lnSpc>
              <a:spcBef>
                <a:spcPts val="95"/>
              </a:spcBef>
            </a:pPr>
            <a:endParaRPr sz="3800" dirty="0">
              <a:latin typeface="Trebuchet MS"/>
              <a:cs typeface="Trebuchet MS"/>
            </a:endParaRPr>
          </a:p>
          <a:p>
            <a:pPr marL="236220" marR="228600" algn="ctr">
              <a:lnSpc>
                <a:spcPts val="4920"/>
              </a:lnSpc>
              <a:spcBef>
                <a:spcPts val="220"/>
              </a:spcBef>
            </a:pPr>
            <a:r>
              <a:rPr sz="3800" spc="20" dirty="0">
                <a:solidFill>
                  <a:srgbClr val="FFC0C0"/>
                </a:solidFill>
                <a:latin typeface="Trebuchet MS"/>
                <a:cs typeface="Trebuchet MS"/>
              </a:rPr>
              <a:t>Beacon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175" dirty="0">
                <a:solidFill>
                  <a:srgbClr val="FFC0C0"/>
                </a:solidFill>
                <a:latin typeface="Trebuchet MS"/>
                <a:cs typeface="Trebuchet MS"/>
              </a:rPr>
              <a:t>Primary</a:t>
            </a:r>
            <a:r>
              <a:rPr sz="3800" spc="-110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100" dirty="0">
                <a:solidFill>
                  <a:srgbClr val="FFC0C0"/>
                </a:solidFill>
                <a:latin typeface="Trebuchet MS"/>
                <a:cs typeface="Trebuchet MS"/>
              </a:rPr>
              <a:t>Care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110" dirty="0">
                <a:solidFill>
                  <a:srgbClr val="FFC0C0"/>
                </a:solidFill>
                <a:latin typeface="Trebuchet MS"/>
                <a:cs typeface="Trebuchet MS"/>
              </a:rPr>
              <a:t>is </a:t>
            </a:r>
            <a:r>
              <a:rPr sz="3800" spc="105" dirty="0">
                <a:solidFill>
                  <a:srgbClr val="FFC0C0"/>
                </a:solidFill>
                <a:latin typeface="Trebuchet MS"/>
                <a:cs typeface="Trebuchet MS"/>
              </a:rPr>
              <a:t>Edge</a:t>
            </a:r>
            <a:r>
              <a:rPr sz="3800" spc="-110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245" dirty="0">
                <a:solidFill>
                  <a:srgbClr val="FFC0C0"/>
                </a:solidFill>
                <a:latin typeface="Trebuchet MS"/>
                <a:cs typeface="Trebuchet MS"/>
              </a:rPr>
              <a:t>Hill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195" dirty="0">
                <a:solidFill>
                  <a:srgbClr val="FFC0C0"/>
                </a:solidFill>
                <a:latin typeface="Trebuchet MS"/>
                <a:cs typeface="Trebuchet MS"/>
              </a:rPr>
              <a:t>University’s</a:t>
            </a:r>
            <a:r>
              <a:rPr sz="3800" spc="-110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75" dirty="0">
                <a:solidFill>
                  <a:srgbClr val="FFC0C0"/>
                </a:solidFill>
                <a:latin typeface="Trebuchet MS"/>
                <a:cs typeface="Trebuchet MS"/>
              </a:rPr>
              <a:t>nominated</a:t>
            </a:r>
            <a:r>
              <a:rPr sz="3800" spc="-110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40" dirty="0">
                <a:solidFill>
                  <a:srgbClr val="FFC0C0"/>
                </a:solidFill>
                <a:latin typeface="Trebuchet MS"/>
                <a:cs typeface="Trebuchet MS"/>
              </a:rPr>
              <a:t>practice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30" dirty="0">
                <a:solidFill>
                  <a:srgbClr val="FFC0C0"/>
                </a:solidFill>
                <a:latin typeface="Trebuchet MS"/>
                <a:cs typeface="Trebuchet MS"/>
              </a:rPr>
              <a:t>and </a:t>
            </a:r>
            <a:r>
              <a:rPr sz="3800" spc="-1130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10" dirty="0">
                <a:solidFill>
                  <a:srgbClr val="FFC0C0"/>
                </a:solidFill>
                <a:latin typeface="Trebuchet MS"/>
                <a:cs typeface="Trebuchet MS"/>
              </a:rPr>
              <a:t>has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175" dirty="0">
                <a:solidFill>
                  <a:srgbClr val="FFC0C0"/>
                </a:solidFill>
                <a:latin typeface="Trebuchet MS"/>
                <a:cs typeface="Trebuchet MS"/>
              </a:rPr>
              <a:t>a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45" dirty="0">
                <a:solidFill>
                  <a:srgbClr val="FFC0C0"/>
                </a:solidFill>
                <a:latin typeface="Trebuchet MS"/>
                <a:cs typeface="Trebuchet MS"/>
              </a:rPr>
              <a:t>local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site </a:t>
            </a:r>
            <a:r>
              <a:rPr sz="3800" spc="-80" dirty="0">
                <a:solidFill>
                  <a:srgbClr val="FFC0C0"/>
                </a:solidFill>
                <a:latin typeface="Trebuchet MS"/>
                <a:cs typeface="Trebuchet MS"/>
              </a:rPr>
              <a:t>situated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40" dirty="0">
                <a:solidFill>
                  <a:srgbClr val="FFC0C0"/>
                </a:solidFill>
                <a:latin typeface="Trebuchet MS"/>
                <a:cs typeface="Trebuchet MS"/>
              </a:rPr>
              <a:t>on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85" dirty="0">
                <a:solidFill>
                  <a:srgbClr val="FFC0C0"/>
                </a:solidFill>
                <a:latin typeface="Trebuchet MS"/>
                <a:cs typeface="Trebuchet MS"/>
              </a:rPr>
              <a:t>Railway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35" dirty="0">
                <a:solidFill>
                  <a:srgbClr val="FFC0C0"/>
                </a:solidFill>
                <a:latin typeface="Trebuchet MS"/>
                <a:cs typeface="Trebuchet MS"/>
              </a:rPr>
              <a:t>Road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175" dirty="0">
                <a:solidFill>
                  <a:srgbClr val="FFC0C0"/>
                </a:solidFill>
                <a:latin typeface="Trebuchet MS"/>
                <a:cs typeface="Trebuchet MS"/>
              </a:rPr>
              <a:t>in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180" dirty="0">
                <a:solidFill>
                  <a:srgbClr val="FFC0C0"/>
                </a:solidFill>
                <a:latin typeface="Trebuchet MS"/>
                <a:cs typeface="Trebuchet MS"/>
              </a:rPr>
              <a:t>Ormskirk.</a:t>
            </a:r>
            <a:r>
              <a:rPr lang="en-GB" sz="3800" spc="-180" dirty="0">
                <a:solidFill>
                  <a:srgbClr val="FFC0C0"/>
                </a:solidFill>
                <a:latin typeface="Trebuchet MS"/>
                <a:cs typeface="Trebuchet MS"/>
              </a:rPr>
              <a:t> To register </a:t>
            </a:r>
            <a:r>
              <a:rPr lang="en-GB" sz="3800" spc="-180" dirty="0">
                <a:latin typeface="Trebuchet MS"/>
                <a:cs typeface="Trebuchet M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here.</a:t>
            </a:r>
            <a:endParaRPr lang="en-GB" sz="3800" dirty="0">
              <a:latin typeface="Trebuchet MS"/>
              <a:cs typeface="Trebuchet MS"/>
            </a:endParaRPr>
          </a:p>
          <a:p>
            <a:pPr marL="236220" marR="228600" algn="ctr">
              <a:lnSpc>
                <a:spcPts val="4920"/>
              </a:lnSpc>
              <a:spcBef>
                <a:spcPts val="220"/>
              </a:spcBef>
            </a:pPr>
            <a:endParaRPr lang="en-GB" sz="3800" spc="-110" dirty="0">
              <a:solidFill>
                <a:srgbClr val="FFC0C0"/>
              </a:solidFill>
              <a:latin typeface="Trebuchet MS"/>
              <a:cs typeface="Trebuchet MS"/>
            </a:endParaRPr>
          </a:p>
          <a:p>
            <a:pPr marL="236220" marR="228600" algn="ctr">
              <a:lnSpc>
                <a:spcPts val="4920"/>
              </a:lnSpc>
              <a:spcBef>
                <a:spcPts val="220"/>
              </a:spcBef>
            </a:pPr>
            <a:r>
              <a:rPr sz="3800" spc="-110" dirty="0">
                <a:solidFill>
                  <a:srgbClr val="FFC0C0"/>
                </a:solidFill>
                <a:latin typeface="Trebuchet MS"/>
                <a:cs typeface="Trebuchet MS"/>
              </a:rPr>
              <a:t>For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120" dirty="0">
                <a:solidFill>
                  <a:srgbClr val="FFC0C0"/>
                </a:solidFill>
                <a:latin typeface="Trebuchet MS"/>
                <a:cs typeface="Trebuchet MS"/>
              </a:rPr>
              <a:t>information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20" dirty="0">
                <a:solidFill>
                  <a:srgbClr val="FFC0C0"/>
                </a:solidFill>
                <a:latin typeface="Trebuchet MS"/>
                <a:cs typeface="Trebuchet MS"/>
              </a:rPr>
              <a:t>about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45" dirty="0">
                <a:solidFill>
                  <a:srgbClr val="FFC0C0"/>
                </a:solidFill>
                <a:latin typeface="Trebuchet MS"/>
                <a:cs typeface="Trebuchet MS"/>
              </a:rPr>
              <a:t>local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105" dirty="0">
                <a:solidFill>
                  <a:srgbClr val="FFC0C0"/>
                </a:solidFill>
                <a:latin typeface="Trebuchet MS"/>
                <a:cs typeface="Trebuchet MS"/>
              </a:rPr>
              <a:t>health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80" dirty="0">
                <a:solidFill>
                  <a:srgbClr val="FFC0C0"/>
                </a:solidFill>
                <a:latin typeface="Trebuchet MS"/>
                <a:cs typeface="Trebuchet MS"/>
              </a:rPr>
              <a:t>services</a:t>
            </a:r>
            <a:r>
              <a:rPr sz="3800" spc="-114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lang="en-GB" sz="3800" spc="-220" dirty="0">
                <a:latin typeface="Trebuchet MS"/>
                <a:cs typeface="Trebuchet M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</a:t>
            </a:r>
            <a:r>
              <a:rPr sz="3800" spc="-120" dirty="0">
                <a:solidFill>
                  <a:srgbClr val="FFC0C0"/>
                </a:solidFill>
                <a:latin typeface="Trebuchet MS"/>
                <a:cs typeface="Trebuchet MS"/>
              </a:rPr>
              <a:t>or</a:t>
            </a:r>
            <a:r>
              <a:rPr lang="en-GB" sz="3800" spc="-120" dirty="0">
                <a:solidFill>
                  <a:srgbClr val="FFC0C0"/>
                </a:solidFill>
                <a:latin typeface="Trebuchet MS"/>
                <a:cs typeface="Trebuchet MS"/>
              </a:rPr>
              <a:t> visit </a:t>
            </a:r>
            <a:r>
              <a:rPr sz="3800" spc="20" dirty="0">
                <a:solidFill>
                  <a:srgbClr val="FFC0C0"/>
                </a:solidFill>
                <a:latin typeface="Trebuchet MS"/>
                <a:cs typeface="Trebuchet MS"/>
              </a:rPr>
              <a:t>'NHS</a:t>
            </a:r>
            <a:r>
              <a:rPr sz="3800" spc="-130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25" dirty="0">
                <a:solidFill>
                  <a:srgbClr val="FFC0C0"/>
                </a:solidFill>
                <a:latin typeface="Trebuchet MS"/>
                <a:cs typeface="Trebuchet MS"/>
              </a:rPr>
              <a:t>Services'</a:t>
            </a:r>
            <a:r>
              <a:rPr sz="3800" spc="-125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40" dirty="0">
                <a:solidFill>
                  <a:srgbClr val="FFC0C0"/>
                </a:solidFill>
                <a:latin typeface="Trebuchet MS"/>
                <a:cs typeface="Trebuchet MS"/>
              </a:rPr>
              <a:t>at</a:t>
            </a:r>
            <a:r>
              <a:rPr sz="3800" spc="-125" dirty="0">
                <a:solidFill>
                  <a:srgbClr val="FFC0C0"/>
                </a:solidFill>
                <a:latin typeface="Trebuchet MS"/>
                <a:cs typeface="Trebuchet MS"/>
              </a:rPr>
              <a:t> </a:t>
            </a:r>
            <a:r>
              <a:rPr sz="3800" spc="-170" dirty="0">
                <a:latin typeface="Trebuchet MS"/>
                <a:cs typeface="Trebuchet M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www.nhs.uk</a:t>
            </a:r>
            <a:endParaRPr sz="3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CBD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9413002"/>
            <a:ext cx="797560" cy="25400"/>
          </a:xfrm>
          <a:custGeom>
            <a:avLst/>
            <a:gdLst/>
            <a:ahLst/>
            <a:cxnLst/>
            <a:rect l="l" t="t" r="r" b="b"/>
            <a:pathLst>
              <a:path w="797560" h="25400">
                <a:moveTo>
                  <a:pt x="797224" y="0"/>
                </a:moveTo>
                <a:lnTo>
                  <a:pt x="797224" y="24825"/>
                </a:lnTo>
                <a:lnTo>
                  <a:pt x="0" y="24825"/>
                </a:lnTo>
                <a:lnTo>
                  <a:pt x="0" y="0"/>
                </a:lnTo>
                <a:lnTo>
                  <a:pt x="797224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8005369"/>
            <a:ext cx="797560" cy="25400"/>
          </a:xfrm>
          <a:custGeom>
            <a:avLst/>
            <a:gdLst/>
            <a:ahLst/>
            <a:cxnLst/>
            <a:rect l="l" t="t" r="r" b="b"/>
            <a:pathLst>
              <a:path w="797560" h="25400">
                <a:moveTo>
                  <a:pt x="797224" y="0"/>
                </a:moveTo>
                <a:lnTo>
                  <a:pt x="797224" y="24825"/>
                </a:lnTo>
                <a:lnTo>
                  <a:pt x="0" y="24825"/>
                </a:lnTo>
                <a:lnTo>
                  <a:pt x="0" y="0"/>
                </a:lnTo>
                <a:lnTo>
                  <a:pt x="797224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600219"/>
            <a:ext cx="797560" cy="22860"/>
          </a:xfrm>
          <a:custGeom>
            <a:avLst/>
            <a:gdLst/>
            <a:ahLst/>
            <a:cxnLst/>
            <a:rect l="l" t="t" r="r" b="b"/>
            <a:pathLst>
              <a:path w="797560" h="22859">
                <a:moveTo>
                  <a:pt x="797224" y="0"/>
                </a:moveTo>
                <a:lnTo>
                  <a:pt x="797224" y="22343"/>
                </a:lnTo>
                <a:lnTo>
                  <a:pt x="0" y="22343"/>
                </a:lnTo>
                <a:lnTo>
                  <a:pt x="0" y="0"/>
                </a:lnTo>
                <a:lnTo>
                  <a:pt x="797224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5194947"/>
            <a:ext cx="2227580" cy="5092065"/>
          </a:xfrm>
          <a:custGeom>
            <a:avLst/>
            <a:gdLst/>
            <a:ahLst/>
            <a:cxnLst/>
            <a:rect l="l" t="t" r="r" b="b"/>
            <a:pathLst>
              <a:path w="2227580" h="5092065">
                <a:moveTo>
                  <a:pt x="2227567" y="0"/>
                </a:moveTo>
                <a:lnTo>
                  <a:pt x="2202167" y="0"/>
                </a:lnTo>
                <a:lnTo>
                  <a:pt x="819137" y="0"/>
                </a:lnTo>
                <a:lnTo>
                  <a:pt x="797547" y="0"/>
                </a:lnTo>
                <a:lnTo>
                  <a:pt x="0" y="0"/>
                </a:lnTo>
                <a:lnTo>
                  <a:pt x="0" y="22466"/>
                </a:lnTo>
                <a:lnTo>
                  <a:pt x="797547" y="22466"/>
                </a:lnTo>
                <a:lnTo>
                  <a:pt x="797547" y="5092052"/>
                </a:lnTo>
                <a:lnTo>
                  <a:pt x="819137" y="5092052"/>
                </a:lnTo>
                <a:lnTo>
                  <a:pt x="819137" y="22466"/>
                </a:lnTo>
                <a:lnTo>
                  <a:pt x="2202167" y="22466"/>
                </a:lnTo>
                <a:lnTo>
                  <a:pt x="2202167" y="5092052"/>
                </a:lnTo>
                <a:lnTo>
                  <a:pt x="2227567" y="5092052"/>
                </a:lnTo>
                <a:lnTo>
                  <a:pt x="2227567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10598" y="8014181"/>
            <a:ext cx="21590" cy="2273300"/>
          </a:xfrm>
          <a:custGeom>
            <a:avLst/>
            <a:gdLst/>
            <a:ahLst/>
            <a:cxnLst/>
            <a:rect l="l" t="t" r="r" b="b"/>
            <a:pathLst>
              <a:path w="21589" h="2273300">
                <a:moveTo>
                  <a:pt x="0" y="2272818"/>
                </a:moveTo>
                <a:lnTo>
                  <a:pt x="21590" y="2272818"/>
                </a:lnTo>
                <a:lnTo>
                  <a:pt x="21590" y="0"/>
                </a:lnTo>
                <a:lnTo>
                  <a:pt x="0" y="0"/>
                </a:lnTo>
                <a:lnTo>
                  <a:pt x="0" y="2272818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9567" y="941300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9567" y="8005369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9567" y="6600219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27200" y="941300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27200" y="8014181"/>
            <a:ext cx="1383030" cy="16510"/>
          </a:xfrm>
          <a:custGeom>
            <a:avLst/>
            <a:gdLst/>
            <a:ahLst/>
            <a:cxnLst/>
            <a:rect l="l" t="t" r="r" b="b"/>
            <a:pathLst>
              <a:path w="1383029" h="16509">
                <a:moveTo>
                  <a:pt x="0" y="16014"/>
                </a:moveTo>
                <a:lnTo>
                  <a:pt x="1382806" y="16014"/>
                </a:lnTo>
                <a:lnTo>
                  <a:pt x="1382806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32350" y="9413002"/>
            <a:ext cx="1331595" cy="25400"/>
          </a:xfrm>
          <a:custGeom>
            <a:avLst/>
            <a:gdLst/>
            <a:ahLst/>
            <a:cxnLst/>
            <a:rect l="l" t="t" r="r" b="b"/>
            <a:pathLst>
              <a:path w="1331595" h="25400">
                <a:moveTo>
                  <a:pt x="1331432" y="0"/>
                </a:moveTo>
                <a:lnTo>
                  <a:pt x="1331432" y="24825"/>
                </a:lnTo>
                <a:lnTo>
                  <a:pt x="0" y="24825"/>
                </a:lnTo>
                <a:lnTo>
                  <a:pt x="0" y="0"/>
                </a:lnTo>
                <a:lnTo>
                  <a:pt x="1331432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32350" y="8014181"/>
            <a:ext cx="1331595" cy="16510"/>
          </a:xfrm>
          <a:custGeom>
            <a:avLst/>
            <a:gdLst/>
            <a:ahLst/>
            <a:cxnLst/>
            <a:rect l="l" t="t" r="r" b="b"/>
            <a:pathLst>
              <a:path w="1331595" h="16509">
                <a:moveTo>
                  <a:pt x="0" y="16014"/>
                </a:moveTo>
                <a:lnTo>
                  <a:pt x="1331432" y="16014"/>
                </a:lnTo>
                <a:lnTo>
                  <a:pt x="1331432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" y="0"/>
            <a:ext cx="2227580" cy="5226050"/>
          </a:xfrm>
          <a:custGeom>
            <a:avLst/>
            <a:gdLst/>
            <a:ahLst/>
            <a:cxnLst/>
            <a:rect l="l" t="t" r="r" b="b"/>
            <a:pathLst>
              <a:path w="2227580" h="5226050">
                <a:moveTo>
                  <a:pt x="2227580" y="0"/>
                </a:moveTo>
                <a:lnTo>
                  <a:pt x="2202180" y="0"/>
                </a:lnTo>
                <a:lnTo>
                  <a:pt x="2202180" y="5200701"/>
                </a:lnTo>
                <a:lnTo>
                  <a:pt x="819150" y="5200701"/>
                </a:lnTo>
                <a:lnTo>
                  <a:pt x="819150" y="0"/>
                </a:lnTo>
                <a:lnTo>
                  <a:pt x="797560" y="0"/>
                </a:lnTo>
                <a:lnTo>
                  <a:pt x="797560" y="3793058"/>
                </a:lnTo>
                <a:lnTo>
                  <a:pt x="795020" y="3793058"/>
                </a:lnTo>
                <a:lnTo>
                  <a:pt x="795020" y="5200701"/>
                </a:lnTo>
                <a:lnTo>
                  <a:pt x="0" y="5200701"/>
                </a:lnTo>
                <a:lnTo>
                  <a:pt x="0" y="5225516"/>
                </a:lnTo>
                <a:lnTo>
                  <a:pt x="2227580" y="5225516"/>
                </a:lnTo>
                <a:lnTo>
                  <a:pt x="2227580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10631" y="0"/>
            <a:ext cx="21590" cy="2413635"/>
          </a:xfrm>
          <a:custGeom>
            <a:avLst/>
            <a:gdLst/>
            <a:ahLst/>
            <a:cxnLst/>
            <a:rect l="l" t="t" r="r" b="b"/>
            <a:pathLst>
              <a:path w="21589" h="2413635">
                <a:moveTo>
                  <a:pt x="0" y="2413010"/>
                </a:moveTo>
                <a:lnTo>
                  <a:pt x="21590" y="2413010"/>
                </a:lnTo>
                <a:lnTo>
                  <a:pt x="21590" y="0"/>
                </a:lnTo>
                <a:lnTo>
                  <a:pt x="0" y="0"/>
                </a:lnTo>
                <a:lnTo>
                  <a:pt x="0" y="241301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15251" y="0"/>
            <a:ext cx="21590" cy="2413635"/>
          </a:xfrm>
          <a:custGeom>
            <a:avLst/>
            <a:gdLst/>
            <a:ahLst/>
            <a:cxnLst/>
            <a:rect l="l" t="t" r="r" b="b"/>
            <a:pathLst>
              <a:path w="21589" h="2413635">
                <a:moveTo>
                  <a:pt x="0" y="2413010"/>
                </a:moveTo>
                <a:lnTo>
                  <a:pt x="21590" y="2413010"/>
                </a:lnTo>
                <a:lnTo>
                  <a:pt x="21590" y="0"/>
                </a:lnTo>
                <a:lnTo>
                  <a:pt x="0" y="0"/>
                </a:lnTo>
                <a:lnTo>
                  <a:pt x="0" y="241301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0" y="3793057"/>
            <a:ext cx="795020" cy="25400"/>
          </a:xfrm>
          <a:custGeom>
            <a:avLst/>
            <a:gdLst/>
            <a:ahLst/>
            <a:cxnLst/>
            <a:rect l="l" t="t" r="r" b="b"/>
            <a:pathLst>
              <a:path w="795020" h="25400">
                <a:moveTo>
                  <a:pt x="794774" y="0"/>
                </a:moveTo>
                <a:lnTo>
                  <a:pt x="794774" y="24825"/>
                </a:lnTo>
                <a:lnTo>
                  <a:pt x="0" y="24825"/>
                </a:lnTo>
                <a:lnTo>
                  <a:pt x="0" y="0"/>
                </a:lnTo>
                <a:lnTo>
                  <a:pt x="794774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2387906"/>
            <a:ext cx="797560" cy="25400"/>
          </a:xfrm>
          <a:custGeom>
            <a:avLst/>
            <a:gdLst/>
            <a:ahLst/>
            <a:cxnLst/>
            <a:rect l="l" t="t" r="r" b="b"/>
            <a:pathLst>
              <a:path w="797560" h="25400">
                <a:moveTo>
                  <a:pt x="797257" y="0"/>
                </a:moveTo>
                <a:lnTo>
                  <a:pt x="797257" y="24825"/>
                </a:lnTo>
                <a:lnTo>
                  <a:pt x="0" y="24825"/>
                </a:lnTo>
                <a:lnTo>
                  <a:pt x="0" y="0"/>
                </a:lnTo>
                <a:lnTo>
                  <a:pt x="797257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980274"/>
            <a:ext cx="797560" cy="25400"/>
          </a:xfrm>
          <a:custGeom>
            <a:avLst/>
            <a:gdLst/>
            <a:ahLst/>
            <a:cxnLst/>
            <a:rect l="l" t="t" r="r" b="b"/>
            <a:pathLst>
              <a:path w="797560" h="25400">
                <a:moveTo>
                  <a:pt x="797257" y="0"/>
                </a:moveTo>
                <a:lnTo>
                  <a:pt x="797257" y="24825"/>
                </a:lnTo>
                <a:lnTo>
                  <a:pt x="0" y="24825"/>
                </a:lnTo>
                <a:lnTo>
                  <a:pt x="0" y="0"/>
                </a:lnTo>
                <a:lnTo>
                  <a:pt x="797257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19600" y="3793057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19600" y="2387906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19600" y="980274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27233" y="2387906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27233" y="980274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632383" y="2387906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632383" y="980274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957764" y="8014181"/>
            <a:ext cx="25400" cy="2273300"/>
          </a:xfrm>
          <a:custGeom>
            <a:avLst/>
            <a:gdLst/>
            <a:ahLst/>
            <a:cxnLst/>
            <a:rect l="l" t="t" r="r" b="b"/>
            <a:pathLst>
              <a:path w="25400" h="2273300">
                <a:moveTo>
                  <a:pt x="0" y="2272818"/>
                </a:moveTo>
                <a:lnTo>
                  <a:pt x="25400" y="2272818"/>
                </a:lnTo>
                <a:lnTo>
                  <a:pt x="25400" y="0"/>
                </a:lnTo>
                <a:lnTo>
                  <a:pt x="0" y="0"/>
                </a:lnTo>
                <a:lnTo>
                  <a:pt x="0" y="2272818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364924" y="8014181"/>
            <a:ext cx="25400" cy="2273300"/>
          </a:xfrm>
          <a:custGeom>
            <a:avLst/>
            <a:gdLst/>
            <a:ahLst/>
            <a:cxnLst/>
            <a:rect l="l" t="t" r="r" b="b"/>
            <a:pathLst>
              <a:path w="25400" h="2273300">
                <a:moveTo>
                  <a:pt x="0" y="2272818"/>
                </a:moveTo>
                <a:lnTo>
                  <a:pt x="25400" y="2272818"/>
                </a:lnTo>
                <a:lnTo>
                  <a:pt x="25400" y="0"/>
                </a:lnTo>
                <a:lnTo>
                  <a:pt x="0" y="0"/>
                </a:lnTo>
                <a:lnTo>
                  <a:pt x="0" y="2272818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773354" y="8014181"/>
            <a:ext cx="21590" cy="2273300"/>
          </a:xfrm>
          <a:custGeom>
            <a:avLst/>
            <a:gdLst/>
            <a:ahLst/>
            <a:cxnLst/>
            <a:rect l="l" t="t" r="r" b="b"/>
            <a:pathLst>
              <a:path w="21590" h="2273300">
                <a:moveTo>
                  <a:pt x="0" y="2272818"/>
                </a:moveTo>
                <a:lnTo>
                  <a:pt x="21590" y="2272818"/>
                </a:lnTo>
                <a:lnTo>
                  <a:pt x="21590" y="0"/>
                </a:lnTo>
                <a:lnTo>
                  <a:pt x="0" y="0"/>
                </a:lnTo>
                <a:lnTo>
                  <a:pt x="0" y="2272818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177974" y="8014181"/>
            <a:ext cx="25400" cy="2273300"/>
          </a:xfrm>
          <a:custGeom>
            <a:avLst/>
            <a:gdLst/>
            <a:ahLst/>
            <a:cxnLst/>
            <a:rect l="l" t="t" r="r" b="b"/>
            <a:pathLst>
              <a:path w="25400" h="2273300">
                <a:moveTo>
                  <a:pt x="0" y="2272818"/>
                </a:moveTo>
                <a:lnTo>
                  <a:pt x="25400" y="2272818"/>
                </a:lnTo>
                <a:lnTo>
                  <a:pt x="25400" y="0"/>
                </a:lnTo>
                <a:lnTo>
                  <a:pt x="0" y="0"/>
                </a:lnTo>
                <a:lnTo>
                  <a:pt x="0" y="2272818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586404" y="8014181"/>
            <a:ext cx="21590" cy="2273300"/>
          </a:xfrm>
          <a:custGeom>
            <a:avLst/>
            <a:gdLst/>
            <a:ahLst/>
            <a:cxnLst/>
            <a:rect l="l" t="t" r="r" b="b"/>
            <a:pathLst>
              <a:path w="21590" h="2273300">
                <a:moveTo>
                  <a:pt x="0" y="2272818"/>
                </a:moveTo>
                <a:lnTo>
                  <a:pt x="21590" y="2272818"/>
                </a:lnTo>
                <a:lnTo>
                  <a:pt x="21590" y="0"/>
                </a:lnTo>
                <a:lnTo>
                  <a:pt x="0" y="0"/>
                </a:lnTo>
                <a:lnTo>
                  <a:pt x="0" y="2272818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982590" y="941300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982590" y="8014181"/>
            <a:ext cx="1383030" cy="16510"/>
          </a:xfrm>
          <a:custGeom>
            <a:avLst/>
            <a:gdLst/>
            <a:ahLst/>
            <a:cxnLst/>
            <a:rect l="l" t="t" r="r" b="b"/>
            <a:pathLst>
              <a:path w="1383029" h="16509">
                <a:moveTo>
                  <a:pt x="0" y="16014"/>
                </a:moveTo>
                <a:lnTo>
                  <a:pt x="1382806" y="16014"/>
                </a:lnTo>
                <a:lnTo>
                  <a:pt x="1382806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390223" y="9413002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390223" y="8014181"/>
            <a:ext cx="1383030" cy="16510"/>
          </a:xfrm>
          <a:custGeom>
            <a:avLst/>
            <a:gdLst/>
            <a:ahLst/>
            <a:cxnLst/>
            <a:rect l="l" t="t" r="r" b="b"/>
            <a:pathLst>
              <a:path w="1383029" h="16509">
                <a:moveTo>
                  <a:pt x="0" y="16014"/>
                </a:moveTo>
                <a:lnTo>
                  <a:pt x="1382806" y="16014"/>
                </a:lnTo>
                <a:lnTo>
                  <a:pt x="1382806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795373" y="941300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795373" y="8014181"/>
            <a:ext cx="1383030" cy="16510"/>
          </a:xfrm>
          <a:custGeom>
            <a:avLst/>
            <a:gdLst/>
            <a:ahLst/>
            <a:cxnLst/>
            <a:rect l="l" t="t" r="r" b="b"/>
            <a:pathLst>
              <a:path w="1383029" h="16509">
                <a:moveTo>
                  <a:pt x="0" y="16014"/>
                </a:moveTo>
                <a:lnTo>
                  <a:pt x="1382806" y="16014"/>
                </a:lnTo>
                <a:lnTo>
                  <a:pt x="1382806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203006" y="941300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203006" y="8014181"/>
            <a:ext cx="1383030" cy="16510"/>
          </a:xfrm>
          <a:custGeom>
            <a:avLst/>
            <a:gdLst/>
            <a:ahLst/>
            <a:cxnLst/>
            <a:rect l="l" t="t" r="r" b="b"/>
            <a:pathLst>
              <a:path w="1383029" h="16509">
                <a:moveTo>
                  <a:pt x="0" y="16014"/>
                </a:moveTo>
                <a:lnTo>
                  <a:pt x="1382806" y="16014"/>
                </a:lnTo>
                <a:lnTo>
                  <a:pt x="1382806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608157" y="9413002"/>
            <a:ext cx="1331595" cy="25400"/>
          </a:xfrm>
          <a:custGeom>
            <a:avLst/>
            <a:gdLst/>
            <a:ahLst/>
            <a:cxnLst/>
            <a:rect l="l" t="t" r="r" b="b"/>
            <a:pathLst>
              <a:path w="1331595" h="25400">
                <a:moveTo>
                  <a:pt x="1331432" y="0"/>
                </a:moveTo>
                <a:lnTo>
                  <a:pt x="1331432" y="24825"/>
                </a:lnTo>
                <a:lnTo>
                  <a:pt x="0" y="24825"/>
                </a:lnTo>
                <a:lnTo>
                  <a:pt x="0" y="0"/>
                </a:lnTo>
                <a:lnTo>
                  <a:pt x="1331432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608157" y="8014181"/>
            <a:ext cx="1331595" cy="16510"/>
          </a:xfrm>
          <a:custGeom>
            <a:avLst/>
            <a:gdLst/>
            <a:ahLst/>
            <a:cxnLst/>
            <a:rect l="l" t="t" r="r" b="b"/>
            <a:pathLst>
              <a:path w="1331595" h="16509">
                <a:moveTo>
                  <a:pt x="0" y="16014"/>
                </a:moveTo>
                <a:lnTo>
                  <a:pt x="1331432" y="16014"/>
                </a:lnTo>
                <a:lnTo>
                  <a:pt x="1331432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4957" y="0"/>
            <a:ext cx="25400" cy="2413635"/>
          </a:xfrm>
          <a:custGeom>
            <a:avLst/>
            <a:gdLst/>
            <a:ahLst/>
            <a:cxnLst/>
            <a:rect l="l" t="t" r="r" b="b"/>
            <a:pathLst>
              <a:path w="25400" h="2413635">
                <a:moveTo>
                  <a:pt x="0" y="2413010"/>
                </a:moveTo>
                <a:lnTo>
                  <a:pt x="25400" y="2413010"/>
                </a:lnTo>
                <a:lnTo>
                  <a:pt x="25400" y="0"/>
                </a:lnTo>
                <a:lnTo>
                  <a:pt x="0" y="0"/>
                </a:lnTo>
                <a:lnTo>
                  <a:pt x="0" y="241301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773386" y="0"/>
            <a:ext cx="21590" cy="2413635"/>
          </a:xfrm>
          <a:custGeom>
            <a:avLst/>
            <a:gdLst/>
            <a:ahLst/>
            <a:cxnLst/>
            <a:rect l="l" t="t" r="r" b="b"/>
            <a:pathLst>
              <a:path w="21590" h="2413635">
                <a:moveTo>
                  <a:pt x="0" y="2413010"/>
                </a:moveTo>
                <a:lnTo>
                  <a:pt x="21590" y="2413010"/>
                </a:lnTo>
                <a:lnTo>
                  <a:pt x="21590" y="0"/>
                </a:lnTo>
                <a:lnTo>
                  <a:pt x="0" y="0"/>
                </a:lnTo>
                <a:lnTo>
                  <a:pt x="0" y="241301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178007" y="0"/>
            <a:ext cx="25400" cy="2413635"/>
          </a:xfrm>
          <a:custGeom>
            <a:avLst/>
            <a:gdLst/>
            <a:ahLst/>
            <a:cxnLst/>
            <a:rect l="l" t="t" r="r" b="b"/>
            <a:pathLst>
              <a:path w="25400" h="2413635">
                <a:moveTo>
                  <a:pt x="0" y="2413010"/>
                </a:moveTo>
                <a:lnTo>
                  <a:pt x="25400" y="2413010"/>
                </a:lnTo>
                <a:lnTo>
                  <a:pt x="25400" y="0"/>
                </a:lnTo>
                <a:lnTo>
                  <a:pt x="0" y="0"/>
                </a:lnTo>
                <a:lnTo>
                  <a:pt x="0" y="241301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586436" y="0"/>
            <a:ext cx="21590" cy="2413635"/>
          </a:xfrm>
          <a:custGeom>
            <a:avLst/>
            <a:gdLst/>
            <a:ahLst/>
            <a:cxnLst/>
            <a:rect l="l" t="t" r="r" b="b"/>
            <a:pathLst>
              <a:path w="21590" h="2413635">
                <a:moveTo>
                  <a:pt x="0" y="2413010"/>
                </a:moveTo>
                <a:lnTo>
                  <a:pt x="21590" y="2413010"/>
                </a:lnTo>
                <a:lnTo>
                  <a:pt x="21590" y="0"/>
                </a:lnTo>
                <a:lnTo>
                  <a:pt x="0" y="0"/>
                </a:lnTo>
                <a:lnTo>
                  <a:pt x="0" y="241301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991057" y="0"/>
            <a:ext cx="21590" cy="2413635"/>
          </a:xfrm>
          <a:custGeom>
            <a:avLst/>
            <a:gdLst/>
            <a:ahLst/>
            <a:cxnLst/>
            <a:rect l="l" t="t" r="r" b="b"/>
            <a:pathLst>
              <a:path w="21590" h="2413635">
                <a:moveTo>
                  <a:pt x="0" y="2413010"/>
                </a:moveTo>
                <a:lnTo>
                  <a:pt x="21590" y="2413010"/>
                </a:lnTo>
                <a:lnTo>
                  <a:pt x="21590" y="0"/>
                </a:lnTo>
                <a:lnTo>
                  <a:pt x="0" y="0"/>
                </a:lnTo>
                <a:lnTo>
                  <a:pt x="0" y="241301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049265" y="2387906"/>
            <a:ext cx="1316355" cy="22860"/>
          </a:xfrm>
          <a:custGeom>
            <a:avLst/>
            <a:gdLst/>
            <a:ahLst/>
            <a:cxnLst/>
            <a:rect l="l" t="t" r="r" b="b"/>
            <a:pathLst>
              <a:path w="1316354" h="22860">
                <a:moveTo>
                  <a:pt x="1316164" y="0"/>
                </a:moveTo>
                <a:lnTo>
                  <a:pt x="1316164" y="22343"/>
                </a:lnTo>
                <a:lnTo>
                  <a:pt x="0" y="22343"/>
                </a:lnTo>
                <a:lnTo>
                  <a:pt x="0" y="0"/>
                </a:lnTo>
                <a:lnTo>
                  <a:pt x="1316164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049265" y="980274"/>
            <a:ext cx="1316355" cy="25400"/>
          </a:xfrm>
          <a:custGeom>
            <a:avLst/>
            <a:gdLst/>
            <a:ahLst/>
            <a:cxnLst/>
            <a:rect l="l" t="t" r="r" b="b"/>
            <a:pathLst>
              <a:path w="1316354" h="25400">
                <a:moveTo>
                  <a:pt x="1316164" y="0"/>
                </a:moveTo>
                <a:lnTo>
                  <a:pt x="1316164" y="24825"/>
                </a:lnTo>
                <a:lnTo>
                  <a:pt x="0" y="24825"/>
                </a:lnTo>
                <a:lnTo>
                  <a:pt x="0" y="0"/>
                </a:lnTo>
                <a:lnTo>
                  <a:pt x="1316164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390256" y="2387906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390256" y="980274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795406" y="2387906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795406" y="980274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203039" y="2387906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29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203039" y="980274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608188" y="2387906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608188" y="980274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29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915447" y="8014181"/>
            <a:ext cx="25400" cy="2273300"/>
          </a:xfrm>
          <a:custGeom>
            <a:avLst/>
            <a:gdLst/>
            <a:ahLst/>
            <a:cxnLst/>
            <a:rect l="l" t="t" r="r" b="b"/>
            <a:pathLst>
              <a:path w="25400" h="2273300">
                <a:moveTo>
                  <a:pt x="0" y="2272818"/>
                </a:moveTo>
                <a:lnTo>
                  <a:pt x="25400" y="2272818"/>
                </a:lnTo>
                <a:lnTo>
                  <a:pt x="25400" y="0"/>
                </a:lnTo>
                <a:lnTo>
                  <a:pt x="0" y="0"/>
                </a:lnTo>
                <a:lnTo>
                  <a:pt x="0" y="2272818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3322608" y="8014181"/>
            <a:ext cx="25400" cy="2273300"/>
          </a:xfrm>
          <a:custGeom>
            <a:avLst/>
            <a:gdLst/>
            <a:ahLst/>
            <a:cxnLst/>
            <a:rect l="l" t="t" r="r" b="b"/>
            <a:pathLst>
              <a:path w="25400" h="2273300">
                <a:moveTo>
                  <a:pt x="0" y="2272818"/>
                </a:moveTo>
                <a:lnTo>
                  <a:pt x="25400" y="2272818"/>
                </a:lnTo>
                <a:lnTo>
                  <a:pt x="25400" y="0"/>
                </a:lnTo>
                <a:lnTo>
                  <a:pt x="0" y="0"/>
                </a:lnTo>
                <a:lnTo>
                  <a:pt x="0" y="2272818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4731038" y="8014181"/>
            <a:ext cx="21590" cy="2273300"/>
          </a:xfrm>
          <a:custGeom>
            <a:avLst/>
            <a:gdLst/>
            <a:ahLst/>
            <a:cxnLst/>
            <a:rect l="l" t="t" r="r" b="b"/>
            <a:pathLst>
              <a:path w="21590" h="2273300">
                <a:moveTo>
                  <a:pt x="0" y="2272818"/>
                </a:moveTo>
                <a:lnTo>
                  <a:pt x="21590" y="2272818"/>
                </a:lnTo>
                <a:lnTo>
                  <a:pt x="21590" y="0"/>
                </a:lnTo>
                <a:lnTo>
                  <a:pt x="0" y="0"/>
                </a:lnTo>
                <a:lnTo>
                  <a:pt x="0" y="2272818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6135655" y="5194947"/>
            <a:ext cx="2152650" cy="5092065"/>
          </a:xfrm>
          <a:custGeom>
            <a:avLst/>
            <a:gdLst/>
            <a:ahLst/>
            <a:cxnLst/>
            <a:rect l="l" t="t" r="r" b="b"/>
            <a:pathLst>
              <a:path w="2152650" h="5092065">
                <a:moveTo>
                  <a:pt x="2152650" y="0"/>
                </a:moveTo>
                <a:lnTo>
                  <a:pt x="1430020" y="0"/>
                </a:lnTo>
                <a:lnTo>
                  <a:pt x="1408430" y="0"/>
                </a:lnTo>
                <a:lnTo>
                  <a:pt x="25400" y="0"/>
                </a:lnTo>
                <a:lnTo>
                  <a:pt x="0" y="0"/>
                </a:lnTo>
                <a:lnTo>
                  <a:pt x="0" y="5092052"/>
                </a:lnTo>
                <a:lnTo>
                  <a:pt x="25400" y="5092052"/>
                </a:lnTo>
                <a:lnTo>
                  <a:pt x="25400" y="22466"/>
                </a:lnTo>
                <a:lnTo>
                  <a:pt x="1408430" y="22466"/>
                </a:lnTo>
                <a:lnTo>
                  <a:pt x="1408430" y="5092052"/>
                </a:lnTo>
                <a:lnTo>
                  <a:pt x="1430020" y="5092052"/>
                </a:lnTo>
                <a:lnTo>
                  <a:pt x="1430020" y="22466"/>
                </a:lnTo>
                <a:lnTo>
                  <a:pt x="2152650" y="22466"/>
                </a:lnTo>
                <a:lnTo>
                  <a:pt x="2152650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1940274" y="941300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1940274" y="8014181"/>
            <a:ext cx="1383030" cy="16510"/>
          </a:xfrm>
          <a:custGeom>
            <a:avLst/>
            <a:gdLst/>
            <a:ahLst/>
            <a:cxnLst/>
            <a:rect l="l" t="t" r="r" b="b"/>
            <a:pathLst>
              <a:path w="1383030" h="16509">
                <a:moveTo>
                  <a:pt x="0" y="16014"/>
                </a:moveTo>
                <a:lnTo>
                  <a:pt x="1382806" y="16014"/>
                </a:lnTo>
                <a:lnTo>
                  <a:pt x="1382806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3347907" y="9413002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3347907" y="8014181"/>
            <a:ext cx="1383030" cy="16510"/>
          </a:xfrm>
          <a:custGeom>
            <a:avLst/>
            <a:gdLst/>
            <a:ahLst/>
            <a:cxnLst/>
            <a:rect l="l" t="t" r="r" b="b"/>
            <a:pathLst>
              <a:path w="1383030" h="16509">
                <a:moveTo>
                  <a:pt x="0" y="16014"/>
                </a:moveTo>
                <a:lnTo>
                  <a:pt x="1382806" y="16014"/>
                </a:lnTo>
                <a:lnTo>
                  <a:pt x="1382806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4753057" y="941300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4753057" y="8014181"/>
            <a:ext cx="1383030" cy="16510"/>
          </a:xfrm>
          <a:custGeom>
            <a:avLst/>
            <a:gdLst/>
            <a:ahLst/>
            <a:cxnLst/>
            <a:rect l="l" t="t" r="r" b="b"/>
            <a:pathLst>
              <a:path w="1383030" h="16509">
                <a:moveTo>
                  <a:pt x="0" y="16014"/>
                </a:moveTo>
                <a:lnTo>
                  <a:pt x="1382806" y="16014"/>
                </a:lnTo>
                <a:lnTo>
                  <a:pt x="1382806" y="0"/>
                </a:lnTo>
                <a:lnTo>
                  <a:pt x="0" y="0"/>
                </a:lnTo>
                <a:lnTo>
                  <a:pt x="0" y="16014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6160689" y="9413002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6160689" y="8005369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6160689" y="6600219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59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565840" y="9413002"/>
            <a:ext cx="722630" cy="25400"/>
          </a:xfrm>
          <a:custGeom>
            <a:avLst/>
            <a:gdLst/>
            <a:ahLst/>
            <a:cxnLst/>
            <a:rect l="l" t="t" r="r" b="b"/>
            <a:pathLst>
              <a:path w="722630" h="25400">
                <a:moveTo>
                  <a:pt x="722160" y="0"/>
                </a:moveTo>
                <a:lnTo>
                  <a:pt x="722160" y="24825"/>
                </a:lnTo>
                <a:lnTo>
                  <a:pt x="0" y="24825"/>
                </a:lnTo>
                <a:lnTo>
                  <a:pt x="0" y="0"/>
                </a:lnTo>
                <a:lnTo>
                  <a:pt x="722160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7565840" y="8005369"/>
            <a:ext cx="722630" cy="25400"/>
          </a:xfrm>
          <a:custGeom>
            <a:avLst/>
            <a:gdLst/>
            <a:ahLst/>
            <a:cxnLst/>
            <a:rect l="l" t="t" r="r" b="b"/>
            <a:pathLst>
              <a:path w="722630" h="25400">
                <a:moveTo>
                  <a:pt x="722160" y="0"/>
                </a:moveTo>
                <a:lnTo>
                  <a:pt x="722160" y="24825"/>
                </a:lnTo>
                <a:lnTo>
                  <a:pt x="0" y="24825"/>
                </a:lnTo>
                <a:lnTo>
                  <a:pt x="0" y="0"/>
                </a:lnTo>
                <a:lnTo>
                  <a:pt x="722160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7565840" y="6600219"/>
            <a:ext cx="722630" cy="22860"/>
          </a:xfrm>
          <a:custGeom>
            <a:avLst/>
            <a:gdLst/>
            <a:ahLst/>
            <a:cxnLst/>
            <a:rect l="l" t="t" r="r" b="b"/>
            <a:pathLst>
              <a:path w="722630" h="22859">
                <a:moveTo>
                  <a:pt x="722160" y="0"/>
                </a:moveTo>
                <a:lnTo>
                  <a:pt x="722160" y="22343"/>
                </a:lnTo>
                <a:lnTo>
                  <a:pt x="0" y="22343"/>
                </a:lnTo>
                <a:lnTo>
                  <a:pt x="0" y="0"/>
                </a:lnTo>
                <a:lnTo>
                  <a:pt x="722160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3322639" y="0"/>
            <a:ext cx="25400" cy="2413635"/>
          </a:xfrm>
          <a:custGeom>
            <a:avLst/>
            <a:gdLst/>
            <a:ahLst/>
            <a:cxnLst/>
            <a:rect l="l" t="t" r="r" b="b"/>
            <a:pathLst>
              <a:path w="25400" h="2413635">
                <a:moveTo>
                  <a:pt x="0" y="2413010"/>
                </a:moveTo>
                <a:lnTo>
                  <a:pt x="25400" y="2413010"/>
                </a:lnTo>
                <a:lnTo>
                  <a:pt x="25400" y="0"/>
                </a:lnTo>
                <a:lnTo>
                  <a:pt x="0" y="0"/>
                </a:lnTo>
                <a:lnTo>
                  <a:pt x="0" y="241301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4731069" y="0"/>
            <a:ext cx="21590" cy="2413635"/>
          </a:xfrm>
          <a:custGeom>
            <a:avLst/>
            <a:gdLst/>
            <a:ahLst/>
            <a:cxnLst/>
            <a:rect l="l" t="t" r="r" b="b"/>
            <a:pathLst>
              <a:path w="21590" h="2413635">
                <a:moveTo>
                  <a:pt x="0" y="2413010"/>
                </a:moveTo>
                <a:lnTo>
                  <a:pt x="21590" y="2413010"/>
                </a:lnTo>
                <a:lnTo>
                  <a:pt x="21590" y="0"/>
                </a:lnTo>
                <a:lnTo>
                  <a:pt x="0" y="0"/>
                </a:lnTo>
                <a:lnTo>
                  <a:pt x="0" y="241301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6135680" y="0"/>
            <a:ext cx="2152650" cy="5226050"/>
          </a:xfrm>
          <a:custGeom>
            <a:avLst/>
            <a:gdLst/>
            <a:ahLst/>
            <a:cxnLst/>
            <a:rect l="l" t="t" r="r" b="b"/>
            <a:pathLst>
              <a:path w="2152650" h="5226050">
                <a:moveTo>
                  <a:pt x="2152650" y="5200701"/>
                </a:moveTo>
                <a:lnTo>
                  <a:pt x="1430020" y="5200701"/>
                </a:lnTo>
                <a:lnTo>
                  <a:pt x="1430020" y="0"/>
                </a:lnTo>
                <a:lnTo>
                  <a:pt x="1408430" y="0"/>
                </a:lnTo>
                <a:lnTo>
                  <a:pt x="1408430" y="5200701"/>
                </a:lnTo>
                <a:lnTo>
                  <a:pt x="25400" y="5200701"/>
                </a:lnTo>
                <a:lnTo>
                  <a:pt x="25400" y="0"/>
                </a:lnTo>
                <a:lnTo>
                  <a:pt x="0" y="0"/>
                </a:lnTo>
                <a:lnTo>
                  <a:pt x="0" y="5225516"/>
                </a:lnTo>
                <a:lnTo>
                  <a:pt x="25400" y="5225516"/>
                </a:lnTo>
                <a:lnTo>
                  <a:pt x="1408430" y="5225516"/>
                </a:lnTo>
                <a:lnTo>
                  <a:pt x="1430020" y="5225516"/>
                </a:lnTo>
                <a:lnTo>
                  <a:pt x="2152650" y="5225516"/>
                </a:lnTo>
                <a:lnTo>
                  <a:pt x="2152650" y="5200701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2006946" y="2387906"/>
            <a:ext cx="1316355" cy="22860"/>
          </a:xfrm>
          <a:custGeom>
            <a:avLst/>
            <a:gdLst/>
            <a:ahLst/>
            <a:cxnLst/>
            <a:rect l="l" t="t" r="r" b="b"/>
            <a:pathLst>
              <a:path w="1316355" h="22860">
                <a:moveTo>
                  <a:pt x="1316166" y="0"/>
                </a:moveTo>
                <a:lnTo>
                  <a:pt x="1316166" y="22343"/>
                </a:lnTo>
                <a:lnTo>
                  <a:pt x="0" y="22343"/>
                </a:lnTo>
                <a:lnTo>
                  <a:pt x="0" y="0"/>
                </a:lnTo>
                <a:lnTo>
                  <a:pt x="131616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2006946" y="980274"/>
            <a:ext cx="1316355" cy="25400"/>
          </a:xfrm>
          <a:custGeom>
            <a:avLst/>
            <a:gdLst/>
            <a:ahLst/>
            <a:cxnLst/>
            <a:rect l="l" t="t" r="r" b="b"/>
            <a:pathLst>
              <a:path w="1316355" h="25400">
                <a:moveTo>
                  <a:pt x="1316166" y="0"/>
                </a:moveTo>
                <a:lnTo>
                  <a:pt x="1316166" y="24825"/>
                </a:lnTo>
                <a:lnTo>
                  <a:pt x="0" y="24825"/>
                </a:lnTo>
                <a:lnTo>
                  <a:pt x="0" y="0"/>
                </a:lnTo>
                <a:lnTo>
                  <a:pt x="131616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3347938" y="2387906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3347938" y="980274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4753088" y="2387906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4753088" y="980274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6160722" y="3793057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6160722" y="2387906"/>
            <a:ext cx="1383030" cy="22860"/>
          </a:xfrm>
          <a:custGeom>
            <a:avLst/>
            <a:gdLst/>
            <a:ahLst/>
            <a:cxnLst/>
            <a:rect l="l" t="t" r="r" b="b"/>
            <a:pathLst>
              <a:path w="1383030" h="22860">
                <a:moveTo>
                  <a:pt x="1382806" y="0"/>
                </a:moveTo>
                <a:lnTo>
                  <a:pt x="1382806" y="22343"/>
                </a:lnTo>
                <a:lnTo>
                  <a:pt x="0" y="22343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6160722" y="980274"/>
            <a:ext cx="1383030" cy="25400"/>
          </a:xfrm>
          <a:custGeom>
            <a:avLst/>
            <a:gdLst/>
            <a:ahLst/>
            <a:cxnLst/>
            <a:rect l="l" t="t" r="r" b="b"/>
            <a:pathLst>
              <a:path w="1383030" h="25400">
                <a:moveTo>
                  <a:pt x="1382806" y="0"/>
                </a:moveTo>
                <a:lnTo>
                  <a:pt x="1382806" y="24825"/>
                </a:lnTo>
                <a:lnTo>
                  <a:pt x="0" y="24825"/>
                </a:lnTo>
                <a:lnTo>
                  <a:pt x="0" y="0"/>
                </a:lnTo>
                <a:lnTo>
                  <a:pt x="1382806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7565871" y="3793057"/>
            <a:ext cx="722630" cy="25400"/>
          </a:xfrm>
          <a:custGeom>
            <a:avLst/>
            <a:gdLst/>
            <a:ahLst/>
            <a:cxnLst/>
            <a:rect l="l" t="t" r="r" b="b"/>
            <a:pathLst>
              <a:path w="722630" h="25400">
                <a:moveTo>
                  <a:pt x="722127" y="0"/>
                </a:moveTo>
                <a:lnTo>
                  <a:pt x="722127" y="24825"/>
                </a:lnTo>
                <a:lnTo>
                  <a:pt x="0" y="24825"/>
                </a:lnTo>
                <a:lnTo>
                  <a:pt x="0" y="0"/>
                </a:lnTo>
                <a:lnTo>
                  <a:pt x="722127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7565871" y="2387906"/>
            <a:ext cx="722630" cy="25400"/>
          </a:xfrm>
          <a:custGeom>
            <a:avLst/>
            <a:gdLst/>
            <a:ahLst/>
            <a:cxnLst/>
            <a:rect l="l" t="t" r="r" b="b"/>
            <a:pathLst>
              <a:path w="722630" h="25400">
                <a:moveTo>
                  <a:pt x="722127" y="0"/>
                </a:moveTo>
                <a:lnTo>
                  <a:pt x="722127" y="24825"/>
                </a:lnTo>
                <a:lnTo>
                  <a:pt x="0" y="24825"/>
                </a:lnTo>
                <a:lnTo>
                  <a:pt x="0" y="0"/>
                </a:lnTo>
                <a:lnTo>
                  <a:pt x="722127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7565871" y="980274"/>
            <a:ext cx="722630" cy="25400"/>
          </a:xfrm>
          <a:custGeom>
            <a:avLst/>
            <a:gdLst/>
            <a:ahLst/>
            <a:cxnLst/>
            <a:rect l="l" t="t" r="r" b="b"/>
            <a:pathLst>
              <a:path w="722630" h="25400">
                <a:moveTo>
                  <a:pt x="722127" y="0"/>
                </a:moveTo>
                <a:lnTo>
                  <a:pt x="722127" y="24825"/>
                </a:lnTo>
                <a:lnTo>
                  <a:pt x="0" y="24825"/>
                </a:lnTo>
                <a:lnTo>
                  <a:pt x="0" y="0"/>
                </a:lnTo>
                <a:lnTo>
                  <a:pt x="722127" y="0"/>
                </a:lnTo>
                <a:close/>
              </a:path>
            </a:pathLst>
          </a:custGeom>
          <a:solidFill>
            <a:srgbClr val="F5F5EE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208359" y="1458159"/>
            <a:ext cx="13946505" cy="8083908"/>
          </a:xfrm>
          <a:custGeom>
            <a:avLst/>
            <a:gdLst/>
            <a:ahLst/>
            <a:cxnLst/>
            <a:rect l="l" t="t" r="r" b="b"/>
            <a:pathLst>
              <a:path w="13946505" h="5601334">
                <a:moveTo>
                  <a:pt x="13946351" y="5601171"/>
                </a:moveTo>
                <a:lnTo>
                  <a:pt x="0" y="5601171"/>
                </a:lnTo>
                <a:lnTo>
                  <a:pt x="0" y="0"/>
                </a:lnTo>
                <a:lnTo>
                  <a:pt x="13946351" y="0"/>
                </a:lnTo>
                <a:lnTo>
                  <a:pt x="13946351" y="5601171"/>
                </a:lnTo>
                <a:close/>
              </a:path>
            </a:pathLst>
          </a:custGeom>
          <a:solidFill>
            <a:srgbClr val="F5F5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2479346" y="2946219"/>
            <a:ext cx="13329308" cy="1995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6100"/>
              </a:lnSpc>
              <a:spcBef>
                <a:spcPts val="100"/>
              </a:spcBef>
            </a:pPr>
            <a:r>
              <a:rPr sz="2100" spc="-90" dirty="0">
                <a:latin typeface="Trebuchet MS"/>
                <a:cs typeface="Trebuchet MS"/>
              </a:rPr>
              <a:t>All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55" dirty="0">
                <a:latin typeface="Trebuchet MS"/>
                <a:cs typeface="Trebuchet MS"/>
              </a:rPr>
              <a:t>Edge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-140" dirty="0">
                <a:latin typeface="Trebuchet MS"/>
                <a:cs typeface="Trebuchet MS"/>
              </a:rPr>
              <a:t>Hill</a:t>
            </a:r>
            <a:r>
              <a:rPr sz="2100" spc="-60" dirty="0">
                <a:latin typeface="Trebuchet MS"/>
                <a:cs typeface="Trebuchet MS"/>
              </a:rPr>
              <a:t> </a:t>
            </a:r>
            <a:r>
              <a:rPr sz="2100" spc="-55" dirty="0">
                <a:latin typeface="Trebuchet MS"/>
                <a:cs typeface="Trebuchet MS"/>
              </a:rPr>
              <a:t>students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-35" dirty="0">
                <a:latin typeface="Trebuchet MS"/>
                <a:cs typeface="Trebuchet MS"/>
              </a:rPr>
              <a:t>have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-60" dirty="0">
                <a:latin typeface="Trebuchet MS"/>
                <a:cs typeface="Trebuchet MS"/>
              </a:rPr>
              <a:t>free </a:t>
            </a:r>
            <a:r>
              <a:rPr sz="2100" spc="30" dirty="0">
                <a:latin typeface="Trebuchet MS"/>
                <a:cs typeface="Trebuchet MS"/>
              </a:rPr>
              <a:t>access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-60" dirty="0">
                <a:latin typeface="Trebuchet MS"/>
                <a:cs typeface="Trebuchet MS"/>
              </a:rPr>
              <a:t>to </a:t>
            </a:r>
            <a:r>
              <a:rPr sz="2100" spc="-55" dirty="0">
                <a:latin typeface="Trebuchet MS"/>
                <a:cs typeface="Trebuchet MS"/>
              </a:rPr>
              <a:t>'Togetherall'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85" dirty="0">
                <a:latin typeface="Trebuchet MS"/>
                <a:cs typeface="Trebuchet MS"/>
              </a:rPr>
              <a:t>-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5" dirty="0">
                <a:latin typeface="Trebuchet MS"/>
                <a:cs typeface="Trebuchet MS"/>
              </a:rPr>
              <a:t>an</a:t>
            </a:r>
            <a:r>
              <a:rPr sz="2100" spc="-60" dirty="0">
                <a:latin typeface="Trebuchet MS"/>
                <a:cs typeface="Trebuchet MS"/>
              </a:rPr>
              <a:t> </a:t>
            </a:r>
            <a:r>
              <a:rPr sz="2100" spc="-70" dirty="0">
                <a:latin typeface="Trebuchet MS"/>
                <a:cs typeface="Trebuchet MS"/>
              </a:rPr>
              <a:t>online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-85" dirty="0">
                <a:latin typeface="Trebuchet MS"/>
                <a:cs typeface="Trebuchet MS"/>
              </a:rPr>
              <a:t>community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-55" dirty="0">
                <a:latin typeface="Trebuchet MS"/>
                <a:cs typeface="Trebuchet MS"/>
              </a:rPr>
              <a:t>which</a:t>
            </a:r>
            <a:r>
              <a:rPr sz="2100" spc="-60" dirty="0">
                <a:latin typeface="Trebuchet MS"/>
                <a:cs typeface="Trebuchet MS"/>
              </a:rPr>
              <a:t> </a:t>
            </a:r>
            <a:r>
              <a:rPr sz="2100" spc="20" dirty="0">
                <a:latin typeface="Trebuchet MS"/>
                <a:cs typeface="Trebuchet MS"/>
              </a:rPr>
              <a:t>can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-55" dirty="0">
                <a:latin typeface="Trebuchet MS"/>
                <a:cs typeface="Trebuchet MS"/>
              </a:rPr>
              <a:t>help</a:t>
            </a:r>
            <a:r>
              <a:rPr sz="2100" spc="-60" dirty="0">
                <a:latin typeface="Trebuchet MS"/>
                <a:cs typeface="Trebuchet MS"/>
              </a:rPr>
              <a:t> to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-45" dirty="0">
                <a:latin typeface="Trebuchet MS"/>
                <a:cs typeface="Trebuchet MS"/>
              </a:rPr>
              <a:t>support </a:t>
            </a:r>
            <a:r>
              <a:rPr sz="2100" spc="-620" dirty="0">
                <a:latin typeface="Trebuchet MS"/>
                <a:cs typeface="Trebuchet MS"/>
              </a:rPr>
              <a:t> </a:t>
            </a:r>
            <a:r>
              <a:rPr sz="2100" spc="-90" dirty="0">
                <a:latin typeface="Trebuchet MS"/>
                <a:cs typeface="Trebuchet MS"/>
              </a:rPr>
              <a:t>your </a:t>
            </a:r>
            <a:r>
              <a:rPr sz="2100" spc="-75" dirty="0">
                <a:latin typeface="Trebuchet MS"/>
                <a:cs typeface="Trebuchet MS"/>
              </a:rPr>
              <a:t>mental </a:t>
            </a:r>
            <a:r>
              <a:rPr sz="2100" spc="-65" dirty="0">
                <a:latin typeface="Trebuchet MS"/>
                <a:cs typeface="Trebuchet MS"/>
              </a:rPr>
              <a:t>health </a:t>
            </a:r>
            <a:r>
              <a:rPr sz="2100" spc="20" dirty="0">
                <a:latin typeface="Trebuchet MS"/>
                <a:cs typeface="Trebuchet MS"/>
              </a:rPr>
              <a:t>24/7. </a:t>
            </a:r>
            <a:r>
              <a:rPr sz="2100" spc="-125" dirty="0">
                <a:latin typeface="Trebuchet MS"/>
                <a:cs typeface="Trebuchet MS"/>
              </a:rPr>
              <a:t>With </a:t>
            </a:r>
            <a:r>
              <a:rPr sz="2100" spc="-55" dirty="0">
                <a:latin typeface="Trebuchet MS"/>
                <a:cs typeface="Trebuchet MS"/>
              </a:rPr>
              <a:t>creative </a:t>
            </a:r>
            <a:r>
              <a:rPr sz="2100" spc="-50" dirty="0">
                <a:latin typeface="Trebuchet MS"/>
                <a:cs typeface="Trebuchet MS"/>
              </a:rPr>
              <a:t>tools </a:t>
            </a:r>
            <a:r>
              <a:rPr sz="2100" spc="-60" dirty="0">
                <a:latin typeface="Trebuchet MS"/>
                <a:cs typeface="Trebuchet MS"/>
              </a:rPr>
              <a:t>to </a:t>
            </a:r>
            <a:r>
              <a:rPr sz="2100" spc="-40" dirty="0">
                <a:latin typeface="Trebuchet MS"/>
                <a:cs typeface="Trebuchet MS"/>
              </a:rPr>
              <a:t>express </a:t>
            </a:r>
            <a:r>
              <a:rPr sz="2100" spc="-35" dirty="0">
                <a:latin typeface="Trebuchet MS"/>
                <a:cs typeface="Trebuchet MS"/>
              </a:rPr>
              <a:t>how </a:t>
            </a:r>
            <a:r>
              <a:rPr sz="2100" spc="-55" dirty="0">
                <a:latin typeface="Trebuchet MS"/>
                <a:cs typeface="Trebuchet MS"/>
              </a:rPr>
              <a:t>you're </a:t>
            </a:r>
            <a:r>
              <a:rPr sz="2100" spc="-40" dirty="0">
                <a:latin typeface="Trebuchet MS"/>
                <a:cs typeface="Trebuchet MS"/>
              </a:rPr>
              <a:t>feeling </a:t>
            </a:r>
            <a:r>
              <a:rPr sz="2100" spc="40" dirty="0">
                <a:latin typeface="Trebuchet MS"/>
                <a:cs typeface="Trebuchet MS"/>
              </a:rPr>
              <a:t>as </a:t>
            </a:r>
            <a:r>
              <a:rPr sz="2100" spc="-90" dirty="0">
                <a:latin typeface="Trebuchet MS"/>
                <a:cs typeface="Trebuchet MS"/>
              </a:rPr>
              <a:t>well </a:t>
            </a:r>
            <a:r>
              <a:rPr sz="2100" spc="40" dirty="0">
                <a:latin typeface="Trebuchet MS"/>
                <a:cs typeface="Trebuchet MS"/>
              </a:rPr>
              <a:t>as </a:t>
            </a:r>
            <a:r>
              <a:rPr sz="2100" spc="90" dirty="0">
                <a:latin typeface="Trebuchet MS"/>
                <a:cs typeface="Trebuchet MS"/>
              </a:rPr>
              <a:t>a </a:t>
            </a:r>
            <a:r>
              <a:rPr sz="2100" spc="-35" dirty="0">
                <a:latin typeface="Trebuchet MS"/>
                <a:cs typeface="Trebuchet MS"/>
              </a:rPr>
              <a:t>wide </a:t>
            </a:r>
            <a:r>
              <a:rPr sz="2100" dirty="0">
                <a:latin typeface="Trebuchet MS"/>
                <a:cs typeface="Trebuchet MS"/>
              </a:rPr>
              <a:t>range </a:t>
            </a:r>
            <a:r>
              <a:rPr sz="2100" spc="-20" dirty="0">
                <a:latin typeface="Trebuchet MS"/>
                <a:cs typeface="Trebuchet MS"/>
              </a:rPr>
              <a:t>of </a:t>
            </a:r>
            <a:r>
              <a:rPr sz="2100" spc="-15" dirty="0">
                <a:latin typeface="Trebuchet MS"/>
                <a:cs typeface="Trebuchet MS"/>
              </a:rPr>
              <a:t> </a:t>
            </a:r>
            <a:r>
              <a:rPr sz="2100" spc="-30" dirty="0">
                <a:latin typeface="Trebuchet MS"/>
                <a:cs typeface="Trebuchet MS"/>
              </a:rPr>
              <a:t>self-</a:t>
            </a:r>
            <a:r>
              <a:rPr sz="2100" spc="-70" dirty="0">
                <a:latin typeface="Trebuchet MS"/>
                <a:cs typeface="Trebuchet MS"/>
              </a:rPr>
              <a:t> </a:t>
            </a:r>
            <a:r>
              <a:rPr sz="2100" dirty="0">
                <a:latin typeface="Trebuchet MS"/>
                <a:cs typeface="Trebuchet MS"/>
              </a:rPr>
              <a:t>guided</a:t>
            </a:r>
            <a:r>
              <a:rPr sz="2100" spc="-70" dirty="0">
                <a:latin typeface="Trebuchet MS"/>
                <a:cs typeface="Trebuchet MS"/>
              </a:rPr>
              <a:t> </a:t>
            </a:r>
            <a:r>
              <a:rPr sz="2100" spc="-25" dirty="0">
                <a:latin typeface="Trebuchet MS"/>
                <a:cs typeface="Trebuchet MS"/>
              </a:rPr>
              <a:t>courses</a:t>
            </a:r>
            <a:r>
              <a:rPr sz="2100" spc="-70" dirty="0">
                <a:latin typeface="Trebuchet MS"/>
                <a:cs typeface="Trebuchet MS"/>
              </a:rPr>
              <a:t> </a:t>
            </a:r>
            <a:r>
              <a:rPr sz="2100" spc="-60" dirty="0">
                <a:latin typeface="Trebuchet MS"/>
                <a:cs typeface="Trebuchet MS"/>
              </a:rPr>
              <a:t>to</a:t>
            </a:r>
            <a:r>
              <a:rPr sz="2100" spc="-70" dirty="0">
                <a:latin typeface="Trebuchet MS"/>
                <a:cs typeface="Trebuchet MS"/>
              </a:rPr>
              <a:t> </a:t>
            </a:r>
            <a:r>
              <a:rPr sz="2100" spc="25" dirty="0">
                <a:latin typeface="Trebuchet MS"/>
                <a:cs typeface="Trebuchet MS"/>
              </a:rPr>
              <a:t>do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-25" dirty="0">
                <a:latin typeface="Trebuchet MS"/>
                <a:cs typeface="Trebuchet MS"/>
              </a:rPr>
              <a:t>at</a:t>
            </a:r>
            <a:r>
              <a:rPr sz="2100" spc="-70" dirty="0">
                <a:latin typeface="Trebuchet MS"/>
                <a:cs typeface="Trebuchet MS"/>
              </a:rPr>
              <a:t> </a:t>
            </a:r>
            <a:r>
              <a:rPr sz="2100" spc="-90" dirty="0">
                <a:latin typeface="Trebuchet MS"/>
                <a:cs typeface="Trebuchet MS"/>
              </a:rPr>
              <a:t>your</a:t>
            </a:r>
            <a:r>
              <a:rPr sz="2100" spc="-70" dirty="0">
                <a:latin typeface="Trebuchet MS"/>
                <a:cs typeface="Trebuchet MS"/>
              </a:rPr>
              <a:t> </a:t>
            </a:r>
            <a:r>
              <a:rPr sz="2100" spc="-35" dirty="0">
                <a:latin typeface="Trebuchet MS"/>
                <a:cs typeface="Trebuchet MS"/>
              </a:rPr>
              <a:t>own</a:t>
            </a:r>
            <a:r>
              <a:rPr sz="2100" spc="-70" dirty="0">
                <a:latin typeface="Trebuchet MS"/>
                <a:cs typeface="Trebuchet MS"/>
              </a:rPr>
              <a:t> </a:t>
            </a:r>
            <a:r>
              <a:rPr sz="2100" spc="-25" dirty="0">
                <a:latin typeface="Trebuchet MS"/>
                <a:cs typeface="Trebuchet MS"/>
              </a:rPr>
              <a:t>pace,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-80" dirty="0">
                <a:latin typeface="Trebuchet MS"/>
                <a:cs typeface="Trebuchet MS"/>
              </a:rPr>
              <a:t>there</a:t>
            </a:r>
            <a:r>
              <a:rPr sz="2100" spc="-70" dirty="0">
                <a:latin typeface="Trebuchet MS"/>
                <a:cs typeface="Trebuchet MS"/>
              </a:rPr>
              <a:t> </a:t>
            </a:r>
            <a:r>
              <a:rPr sz="2100" spc="-65" dirty="0">
                <a:latin typeface="Trebuchet MS"/>
                <a:cs typeface="Trebuchet MS"/>
              </a:rPr>
              <a:t>is</a:t>
            </a:r>
            <a:r>
              <a:rPr sz="2100" spc="-70" dirty="0">
                <a:latin typeface="Trebuchet MS"/>
                <a:cs typeface="Trebuchet MS"/>
              </a:rPr>
              <a:t> </a:t>
            </a:r>
            <a:r>
              <a:rPr sz="2100" spc="-85" dirty="0">
                <a:latin typeface="Trebuchet MS"/>
                <a:cs typeface="Trebuchet MS"/>
              </a:rPr>
              <a:t>plenty</a:t>
            </a:r>
            <a:r>
              <a:rPr sz="2100" spc="-70" dirty="0">
                <a:latin typeface="Trebuchet MS"/>
                <a:cs typeface="Trebuchet MS"/>
              </a:rPr>
              <a:t> </a:t>
            </a:r>
            <a:r>
              <a:rPr sz="2100" spc="-20" dirty="0">
                <a:latin typeface="Trebuchet MS"/>
                <a:cs typeface="Trebuchet MS"/>
              </a:rPr>
              <a:t>of</a:t>
            </a:r>
            <a:r>
              <a:rPr sz="2100" spc="-70" dirty="0">
                <a:latin typeface="Trebuchet MS"/>
                <a:cs typeface="Trebuchet MS"/>
              </a:rPr>
              <a:t> </a:t>
            </a:r>
            <a:r>
              <a:rPr sz="2100" spc="-45" dirty="0">
                <a:latin typeface="Trebuchet MS"/>
                <a:cs typeface="Trebuchet MS"/>
              </a:rPr>
              <a:t>support</a:t>
            </a:r>
            <a:r>
              <a:rPr sz="2100" spc="-65" dirty="0">
                <a:latin typeface="Trebuchet MS"/>
                <a:cs typeface="Trebuchet MS"/>
              </a:rPr>
              <a:t> </a:t>
            </a:r>
            <a:r>
              <a:rPr sz="2100" spc="-50" dirty="0">
                <a:latin typeface="Trebuchet MS"/>
                <a:cs typeface="Trebuchet MS"/>
              </a:rPr>
              <a:t>available.</a:t>
            </a:r>
            <a:endParaRPr sz="2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 dirty="0">
              <a:latin typeface="Trebuchet MS"/>
              <a:cs typeface="Trebuchet MS"/>
            </a:endParaRPr>
          </a:p>
          <a:p>
            <a:pPr marL="635" algn="ctr">
              <a:lnSpc>
                <a:spcPct val="100000"/>
              </a:lnSpc>
            </a:pPr>
            <a:r>
              <a:rPr sz="2800" spc="-75" dirty="0">
                <a:latin typeface="Trebuchet MS"/>
                <a:cs typeface="Trebuchet MS"/>
              </a:rPr>
              <a:t>Visit</a:t>
            </a:r>
            <a:r>
              <a:rPr sz="2800" spc="-90" dirty="0">
                <a:latin typeface="Trebuchet MS"/>
                <a:cs typeface="Trebuchet MS"/>
              </a:rPr>
              <a:t> </a:t>
            </a:r>
            <a:r>
              <a:rPr sz="2800" spc="-75" dirty="0">
                <a:solidFill>
                  <a:srgbClr val="1D7051"/>
                </a:solidFill>
                <a:latin typeface="Trebuchet MS"/>
                <a:cs typeface="Trebuchet MS"/>
              </a:rPr>
              <a:t>togetherall.com</a:t>
            </a:r>
            <a:r>
              <a:rPr sz="2800" spc="-90" dirty="0">
                <a:solidFill>
                  <a:srgbClr val="1D7051"/>
                </a:solidFill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for </a:t>
            </a:r>
            <a:r>
              <a:rPr sz="2800" spc="-95" dirty="0">
                <a:latin typeface="Trebuchet MS"/>
                <a:cs typeface="Trebuchet MS"/>
              </a:rPr>
              <a:t>more</a:t>
            </a:r>
            <a:r>
              <a:rPr sz="2800" spc="-90" dirty="0">
                <a:latin typeface="Trebuchet MS"/>
                <a:cs typeface="Trebuchet MS"/>
              </a:rPr>
              <a:t> </a:t>
            </a:r>
            <a:r>
              <a:rPr sz="2800" spc="-80" dirty="0">
                <a:latin typeface="Trebuchet MS"/>
                <a:cs typeface="Trebuchet MS"/>
              </a:rPr>
              <a:t>info</a:t>
            </a:r>
            <a:r>
              <a:rPr sz="2800" spc="-90" dirty="0">
                <a:latin typeface="Trebuchet MS"/>
                <a:cs typeface="Trebuchet MS"/>
              </a:rPr>
              <a:t> </a:t>
            </a:r>
            <a:r>
              <a:rPr sz="2800" spc="15" dirty="0">
                <a:latin typeface="Trebuchet MS"/>
                <a:cs typeface="Trebuchet MS"/>
              </a:rPr>
              <a:t>and</a:t>
            </a:r>
            <a:r>
              <a:rPr sz="2800" spc="-90" dirty="0">
                <a:latin typeface="Trebuchet MS"/>
                <a:cs typeface="Trebuchet MS"/>
              </a:rPr>
              <a:t> </a:t>
            </a:r>
            <a:r>
              <a:rPr sz="2800" spc="-80" dirty="0">
                <a:latin typeface="Trebuchet MS"/>
                <a:cs typeface="Trebuchet MS"/>
              </a:rPr>
              <a:t>to</a:t>
            </a:r>
            <a:r>
              <a:rPr sz="2800" spc="-90" dirty="0">
                <a:latin typeface="Trebuchet MS"/>
                <a:cs typeface="Trebuchet MS"/>
              </a:rPr>
              <a:t> </a:t>
            </a:r>
            <a:r>
              <a:rPr sz="2800" spc="-20" dirty="0">
                <a:latin typeface="Trebuchet MS"/>
                <a:cs typeface="Trebuchet MS"/>
              </a:rPr>
              <a:t>sign</a:t>
            </a:r>
            <a:r>
              <a:rPr sz="2800" spc="-90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up.</a:t>
            </a:r>
            <a:endParaRPr sz="2800" dirty="0">
              <a:latin typeface="Trebuchet MS"/>
              <a:cs typeface="Trebuchet MS"/>
            </a:endParaRPr>
          </a:p>
        </p:txBody>
      </p:sp>
      <p:pic>
        <p:nvPicPr>
          <p:cNvPr id="92" name="Picture 91" descr="heading">
            <a:extLst>
              <a:ext uri="{FF2B5EF4-FFF2-40B4-BE49-F238E27FC236}">
                <a16:creationId xmlns:a16="http://schemas.microsoft.com/office/drawing/2014/main" id="{E6A85D91-8F03-B6A1-2B1E-4B3D7179AE6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6930" y="1500352"/>
            <a:ext cx="3429000" cy="1300655"/>
          </a:xfrm>
          <a:prstGeom prst="rect">
            <a:avLst/>
          </a:prstGeom>
        </p:spPr>
      </p:pic>
      <p:pic>
        <p:nvPicPr>
          <p:cNvPr id="93" name="Online Media 92" descr="Video entitled Introducing Togetherall - the online peer support community">
            <a:hlinkClick r:id="" action="ppaction://media"/>
            <a:extLst>
              <a:ext uri="{FF2B5EF4-FFF2-40B4-BE49-F238E27FC236}">
                <a16:creationId xmlns:a16="http://schemas.microsoft.com/office/drawing/2014/main" id="{E1A43FBF-8409-AEC6-640F-72BECCC51ED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512956" y="5452168"/>
            <a:ext cx="7330030" cy="41414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153E4-EA39-AADE-510F-D123197CE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448" y="479395"/>
            <a:ext cx="15083798" cy="2237174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00000"/>
              </a:lnSpc>
            </a:pPr>
            <a:br>
              <a:rPr lang="en-GB" sz="1650" noProof="0" dirty="0"/>
            </a:br>
            <a:r>
              <a:rPr lang="en-GB" sz="6600" noProof="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Self-Care</a:t>
            </a:r>
            <a:r>
              <a:rPr lang="en-GB" sz="66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4050" noProof="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650" noProof="0" dirty="0"/>
            </a:br>
            <a:br>
              <a:rPr lang="en-GB" sz="2400" noProof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650" noProof="0" dirty="0"/>
            </a:br>
            <a:endParaRPr lang="en-GB" sz="1650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CA1FB-1EEB-B4E6-FDE9-369D4B462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080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en-GB"/>
            </a:defPPr>
            <a:lvl1pPr marL="0" algn="r" defTabSz="914400" rtl="0" eaLnBrk="1" latinLnBrk="0" hangingPunct="1">
              <a:defRPr lang="en-GB" sz="1200" kern="1200">
                <a:solidFill>
                  <a:schemeClr val="tx1"/>
                </a:solidFill>
                <a:latin typeface="Gill Sans Nova Light" panose="020F0302020204030204" pitchFamily="34" charset="0"/>
                <a:ea typeface="+mn-ea"/>
                <a:cs typeface="Gill Sans Nova Light" panose="020F0302020204030204" pitchFamily="34" charset="0"/>
              </a:defRPr>
            </a:lvl1pPr>
            <a:lvl2pPr marL="457200" algn="l" defTabSz="914400" rtl="0" eaLnBrk="1" latinLnBrk="0" hangingPunct="1">
              <a:defRPr lang="en-GB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en-GB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en-GB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en-GB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en-GB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en-GB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en-GB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en-GB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900"/>
              </a:spcAft>
            </a:pPr>
            <a:fld id="{294A09A9-5501-47C1-A89A-A340965A2BE2}" type="slidenum">
              <a:rPr lang="en-GB" smtClean="0"/>
              <a:pPr>
                <a:spcAft>
                  <a:spcPts val="900"/>
                </a:spcAft>
              </a:pPr>
              <a:t>7</a:t>
            </a:fld>
            <a:endParaRPr lang="en-GB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A897F466-A630-4B62-3678-272F6583D4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129525"/>
              </p:ext>
            </p:extLst>
          </p:nvPr>
        </p:nvGraphicFramePr>
        <p:xfrm>
          <a:off x="1257300" y="4485132"/>
          <a:ext cx="15773400" cy="521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5471225-DFF5-60FA-163F-0B7223FFD244}"/>
              </a:ext>
            </a:extLst>
          </p:cNvPr>
          <p:cNvSpPr txBox="1"/>
          <p:nvPr/>
        </p:nvSpPr>
        <p:spPr>
          <a:xfrm>
            <a:off x="1257300" y="2019300"/>
            <a:ext cx="156591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Trebuchet MS" panose="020B0603020202020204" pitchFamily="34" charset="0"/>
                <a:cs typeface="Arial" panose="020B0604020202020204" pitchFamily="34" charset="0"/>
              </a:rPr>
              <a:t>Why do we need to practice self-care? </a:t>
            </a:r>
            <a:br>
              <a:rPr lang="en-GB" sz="1800" dirty="0">
                <a:latin typeface="Trebuchet MS" panose="020B0603020202020204" pitchFamily="34" charset="0"/>
                <a:cs typeface="Arial" panose="020B0604020202020204" pitchFamily="34" charset="0"/>
              </a:rPr>
            </a:br>
            <a:endParaRPr lang="en-GB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r>
              <a:rPr lang="en-GB" sz="2800" b="0" dirty="0">
                <a:latin typeface="Trebuchet MS" panose="020B0603020202020204" pitchFamily="34" charset="0"/>
                <a:cs typeface="Arial" panose="020B0604020202020204" pitchFamily="34" charset="0"/>
              </a:rPr>
              <a:t>Our well-being is important no matter the circumstance or state of the world. Self-care helps us manage stress better and allows us to be more productive. Taking care of ourselves helps us keep a good work-life balance.  Ensure it is part of your daily routine.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63404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CBD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38135" y="3805831"/>
            <a:ext cx="8211184" cy="6021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95" marR="41275" algn="ctr">
              <a:lnSpc>
                <a:spcPct val="115399"/>
              </a:lnSpc>
              <a:spcBef>
                <a:spcPts val="95"/>
              </a:spcBef>
            </a:pPr>
            <a:r>
              <a:rPr sz="3100" spc="60" dirty="0">
                <a:latin typeface="Trebuchet MS"/>
                <a:cs typeface="Trebuchet MS"/>
              </a:rPr>
              <a:t>You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85" dirty="0">
                <a:latin typeface="Trebuchet MS"/>
                <a:cs typeface="Trebuchet MS"/>
              </a:rPr>
              <a:t>can</a:t>
            </a:r>
            <a:r>
              <a:rPr sz="3100" spc="35" dirty="0">
                <a:latin typeface="Trebuchet MS"/>
                <a:cs typeface="Trebuchet MS"/>
              </a:rPr>
              <a:t> </a:t>
            </a:r>
            <a:r>
              <a:rPr sz="3100" spc="-30" dirty="0">
                <a:latin typeface="Trebuchet MS"/>
                <a:cs typeface="Trebuchet MS"/>
              </a:rPr>
              <a:t>make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50" dirty="0">
                <a:latin typeface="Trebuchet MS"/>
                <a:cs typeface="Trebuchet MS"/>
              </a:rPr>
              <a:t>an</a:t>
            </a:r>
            <a:r>
              <a:rPr sz="3100" spc="35" dirty="0">
                <a:latin typeface="Trebuchet MS"/>
                <a:cs typeface="Trebuchet MS"/>
              </a:rPr>
              <a:t> </a:t>
            </a:r>
            <a:r>
              <a:rPr sz="3100" dirty="0">
                <a:latin typeface="Trebuchet MS"/>
                <a:cs typeface="Trebuchet MS"/>
              </a:rPr>
              <a:t>anonymous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-45" dirty="0">
                <a:latin typeface="Trebuchet MS"/>
                <a:cs typeface="Trebuchet MS"/>
              </a:rPr>
              <a:t>online</a:t>
            </a:r>
            <a:r>
              <a:rPr sz="3100" spc="35" dirty="0">
                <a:latin typeface="Trebuchet MS"/>
                <a:cs typeface="Trebuchet MS"/>
              </a:rPr>
              <a:t> </a:t>
            </a:r>
            <a:r>
              <a:rPr sz="3100" spc="-55" dirty="0">
                <a:latin typeface="Trebuchet MS"/>
                <a:cs typeface="Trebuchet MS"/>
              </a:rPr>
              <a:t>referral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-100" dirty="0">
                <a:latin typeface="Trebuchet MS"/>
                <a:cs typeface="Trebuchet MS"/>
              </a:rPr>
              <a:t>if </a:t>
            </a:r>
            <a:r>
              <a:rPr sz="3100" spc="-919" dirty="0">
                <a:latin typeface="Trebuchet MS"/>
                <a:cs typeface="Trebuchet MS"/>
              </a:rPr>
              <a:t> </a:t>
            </a:r>
            <a:r>
              <a:rPr sz="3100" spc="-45" dirty="0">
                <a:latin typeface="Trebuchet MS"/>
                <a:cs typeface="Trebuchet MS"/>
              </a:rPr>
              <a:t>you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15" dirty="0">
                <a:latin typeface="Trebuchet MS"/>
                <a:cs typeface="Trebuchet MS"/>
              </a:rPr>
              <a:t>are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35" dirty="0">
                <a:latin typeface="Trebuchet MS"/>
                <a:cs typeface="Trebuchet MS"/>
              </a:rPr>
              <a:t>concerned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35" dirty="0">
                <a:latin typeface="Trebuchet MS"/>
                <a:cs typeface="Trebuchet MS"/>
              </a:rPr>
              <a:t>about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-15" dirty="0">
                <a:latin typeface="Trebuchet MS"/>
                <a:cs typeface="Trebuchet MS"/>
              </a:rPr>
              <a:t>another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-30" dirty="0">
                <a:latin typeface="Trebuchet MS"/>
                <a:cs typeface="Trebuchet MS"/>
              </a:rPr>
              <a:t>student</a:t>
            </a:r>
            <a:endParaRPr sz="3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250" dirty="0">
              <a:latin typeface="Trebuchet MS"/>
              <a:cs typeface="Trebuchet MS"/>
            </a:endParaRPr>
          </a:p>
          <a:p>
            <a:pPr marL="12700" marR="5080" algn="ctr">
              <a:lnSpc>
                <a:spcPct val="115399"/>
              </a:lnSpc>
            </a:pPr>
            <a:r>
              <a:rPr sz="3100" spc="-135" dirty="0">
                <a:latin typeface="Trebuchet MS"/>
                <a:cs typeface="Trebuchet MS"/>
              </a:rPr>
              <a:t>The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15" dirty="0">
                <a:latin typeface="Trebuchet MS"/>
                <a:cs typeface="Trebuchet MS"/>
              </a:rPr>
              <a:t>Wellbeing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70" dirty="0">
                <a:latin typeface="Trebuchet MS"/>
                <a:cs typeface="Trebuchet MS"/>
              </a:rPr>
              <a:t>Team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125" dirty="0">
                <a:latin typeface="Trebuchet MS"/>
                <a:cs typeface="Trebuchet MS"/>
              </a:rPr>
              <a:t>will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30" dirty="0">
                <a:latin typeface="Trebuchet MS"/>
                <a:cs typeface="Trebuchet MS"/>
              </a:rPr>
              <a:t>contact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60" dirty="0">
                <a:latin typeface="Trebuchet MS"/>
                <a:cs typeface="Trebuchet MS"/>
              </a:rPr>
              <a:t>the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10" dirty="0">
                <a:latin typeface="Trebuchet MS"/>
                <a:cs typeface="Trebuchet MS"/>
              </a:rPr>
              <a:t>person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45" dirty="0">
                <a:latin typeface="Trebuchet MS"/>
                <a:cs typeface="Trebuchet MS"/>
              </a:rPr>
              <a:t>to </a:t>
            </a:r>
            <a:r>
              <a:rPr sz="3100" spc="-919" dirty="0">
                <a:latin typeface="Trebuchet MS"/>
                <a:cs typeface="Trebuchet MS"/>
              </a:rPr>
              <a:t> </a:t>
            </a:r>
            <a:r>
              <a:rPr sz="3100" spc="15" dirty="0">
                <a:latin typeface="Trebuchet MS"/>
                <a:cs typeface="Trebuchet MS"/>
              </a:rPr>
              <a:t>check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80" dirty="0">
                <a:latin typeface="Trebuchet MS"/>
                <a:cs typeface="Trebuchet MS"/>
              </a:rPr>
              <a:t>they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15" dirty="0">
                <a:latin typeface="Trebuchet MS"/>
                <a:cs typeface="Trebuchet MS"/>
              </a:rPr>
              <a:t>are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70" dirty="0">
                <a:latin typeface="Trebuchet MS"/>
                <a:cs typeface="Trebuchet MS"/>
              </a:rPr>
              <a:t>ok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70" dirty="0">
                <a:latin typeface="Trebuchet MS"/>
                <a:cs typeface="Trebuchet MS"/>
              </a:rPr>
              <a:t>and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125" dirty="0">
                <a:latin typeface="Trebuchet MS"/>
                <a:cs typeface="Trebuchet MS"/>
              </a:rPr>
              <a:t>will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10" dirty="0">
                <a:latin typeface="Trebuchet MS"/>
                <a:cs typeface="Trebuchet MS"/>
              </a:rPr>
              <a:t>provide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5" dirty="0">
                <a:latin typeface="Trebuchet MS"/>
                <a:cs typeface="Trebuchet MS"/>
              </a:rPr>
              <a:t>support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100" dirty="0">
                <a:latin typeface="Trebuchet MS"/>
                <a:cs typeface="Trebuchet MS"/>
              </a:rPr>
              <a:t>if </a:t>
            </a:r>
            <a:r>
              <a:rPr sz="3100" spc="-95" dirty="0">
                <a:latin typeface="Trebuchet MS"/>
                <a:cs typeface="Trebuchet MS"/>
              </a:rPr>
              <a:t> </a:t>
            </a:r>
            <a:r>
              <a:rPr sz="3100" spc="-80" dirty="0">
                <a:latin typeface="Trebuchet MS"/>
                <a:cs typeface="Trebuchet MS"/>
              </a:rPr>
              <a:t>they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10" dirty="0">
                <a:latin typeface="Trebuchet MS"/>
                <a:cs typeface="Trebuchet MS"/>
              </a:rPr>
              <a:t>want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-160" dirty="0">
                <a:latin typeface="Trebuchet MS"/>
                <a:cs typeface="Trebuchet MS"/>
              </a:rPr>
              <a:t>it</a:t>
            </a:r>
            <a:endParaRPr sz="31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650" dirty="0">
              <a:latin typeface="Trebuchet MS"/>
              <a:cs typeface="Trebuchet MS"/>
            </a:endParaRPr>
          </a:p>
          <a:p>
            <a:pPr marL="93345" marR="200660" algn="ctr">
              <a:lnSpc>
                <a:spcPct val="115399"/>
              </a:lnSpc>
            </a:pPr>
            <a:r>
              <a:rPr sz="3100" spc="-45" dirty="0">
                <a:latin typeface="Trebuchet MS"/>
                <a:cs typeface="Trebuchet MS"/>
              </a:rPr>
              <a:t>For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-50" dirty="0">
                <a:latin typeface="Trebuchet MS"/>
                <a:cs typeface="Trebuchet MS"/>
              </a:rPr>
              <a:t>more</a:t>
            </a:r>
            <a:r>
              <a:rPr sz="3100" spc="35" dirty="0">
                <a:latin typeface="Trebuchet MS"/>
                <a:cs typeface="Trebuchet MS"/>
              </a:rPr>
              <a:t> </a:t>
            </a:r>
            <a:r>
              <a:rPr sz="3100" spc="-40" dirty="0">
                <a:latin typeface="Trebuchet MS"/>
                <a:cs typeface="Trebuchet MS"/>
              </a:rPr>
              <a:t>information</a:t>
            </a:r>
            <a:r>
              <a:rPr sz="3100" spc="35" dirty="0">
                <a:latin typeface="Trebuchet MS"/>
                <a:cs typeface="Trebuchet MS"/>
              </a:rPr>
              <a:t> </a:t>
            </a:r>
            <a:r>
              <a:rPr sz="3100" spc="70" dirty="0">
                <a:latin typeface="Trebuchet MS"/>
                <a:cs typeface="Trebuchet MS"/>
              </a:rPr>
              <a:t>and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-45" dirty="0">
                <a:latin typeface="Trebuchet MS"/>
                <a:cs typeface="Trebuchet MS"/>
              </a:rPr>
              <a:t>to</a:t>
            </a:r>
            <a:r>
              <a:rPr sz="3100" spc="35" dirty="0">
                <a:latin typeface="Trebuchet MS"/>
                <a:cs typeface="Trebuchet MS"/>
              </a:rPr>
              <a:t> </a:t>
            </a:r>
            <a:r>
              <a:rPr sz="3100" spc="-30" dirty="0">
                <a:latin typeface="Trebuchet MS"/>
                <a:cs typeface="Trebuchet MS"/>
              </a:rPr>
              <a:t>make</a:t>
            </a:r>
            <a:r>
              <a:rPr sz="3100" spc="35" dirty="0">
                <a:latin typeface="Trebuchet MS"/>
                <a:cs typeface="Trebuchet MS"/>
              </a:rPr>
              <a:t> </a:t>
            </a:r>
            <a:r>
              <a:rPr sz="3100" spc="150" dirty="0">
                <a:latin typeface="Trebuchet MS"/>
                <a:cs typeface="Trebuchet MS"/>
              </a:rPr>
              <a:t>a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spc="-90" dirty="0">
                <a:latin typeface="Trebuchet MS"/>
                <a:cs typeface="Trebuchet MS"/>
              </a:rPr>
              <a:t>referral, </a:t>
            </a:r>
            <a:r>
              <a:rPr sz="3100" spc="-919" dirty="0">
                <a:latin typeface="Trebuchet MS"/>
                <a:cs typeface="Trebuchet MS"/>
              </a:rPr>
              <a:t> </a:t>
            </a:r>
            <a:r>
              <a:rPr sz="3100" spc="175" dirty="0">
                <a:latin typeface="Trebuchet MS"/>
                <a:cs typeface="Trebuchet MS"/>
              </a:rPr>
              <a:t>go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45" dirty="0">
                <a:latin typeface="Trebuchet MS"/>
                <a:cs typeface="Trebuchet MS"/>
              </a:rPr>
              <a:t>to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60" dirty="0">
                <a:latin typeface="Trebuchet MS"/>
                <a:cs typeface="Trebuchet MS"/>
              </a:rPr>
              <a:t>the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15" dirty="0">
                <a:latin typeface="Trebuchet MS"/>
                <a:cs typeface="Trebuchet MS"/>
              </a:rPr>
              <a:t>Wellbeing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114" dirty="0">
                <a:latin typeface="Trebuchet MS"/>
                <a:cs typeface="Trebuchet MS"/>
              </a:rPr>
              <a:t>webpage</a:t>
            </a:r>
            <a:r>
              <a:rPr sz="3100" spc="30" dirty="0">
                <a:latin typeface="Trebuchet MS"/>
                <a:cs typeface="Trebuchet MS"/>
              </a:rPr>
              <a:t> </a:t>
            </a:r>
            <a:r>
              <a:rPr sz="3100" dirty="0">
                <a:latin typeface="Trebuchet MS"/>
                <a:cs typeface="Trebuchet MS"/>
              </a:rPr>
              <a:t>on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60" dirty="0">
                <a:latin typeface="Trebuchet MS"/>
                <a:cs typeface="Trebuchet MS"/>
              </a:rPr>
              <a:t>the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10" dirty="0">
                <a:latin typeface="Trebuchet MS"/>
                <a:cs typeface="Trebuchet MS"/>
              </a:rPr>
              <a:t>EHU </a:t>
            </a:r>
            <a:r>
              <a:rPr sz="3100" spc="-5" dirty="0">
                <a:latin typeface="Trebuchet MS"/>
                <a:cs typeface="Trebuchet MS"/>
              </a:rPr>
              <a:t> </a:t>
            </a:r>
            <a:r>
              <a:rPr sz="3100" spc="-30" dirty="0">
                <a:latin typeface="Trebuchet MS"/>
                <a:cs typeface="Trebuchet MS"/>
              </a:rPr>
              <a:t>website:</a:t>
            </a:r>
            <a:r>
              <a:rPr sz="3100" spc="25" dirty="0">
                <a:latin typeface="Trebuchet MS"/>
                <a:cs typeface="Trebuchet MS"/>
              </a:rPr>
              <a:t> </a:t>
            </a:r>
            <a:r>
              <a:rPr sz="3100" spc="-35" dirty="0">
                <a:latin typeface="Trebuchet MS"/>
                <a:cs typeface="Trebuchet MS"/>
              </a:rPr>
              <a:t>ehu.ac.uk/letusknow</a:t>
            </a:r>
            <a:endParaRPr sz="31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052554" y="186799"/>
            <a:ext cx="8182609" cy="2446020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1310005" marR="5080" indent="-1297940">
              <a:lnSpc>
                <a:spcPts val="9070"/>
              </a:lnSpc>
              <a:spcBef>
                <a:spcPts val="1115"/>
              </a:spcBef>
            </a:pPr>
            <a:r>
              <a:rPr lang="en-GB" sz="8300" spc="1110" noProof="0" dirty="0">
                <a:solidFill>
                  <a:srgbClr val="000000"/>
                </a:solidFill>
              </a:rPr>
              <a:t>Worried</a:t>
            </a:r>
            <a:r>
              <a:rPr lang="en-GB" sz="8300" spc="330" noProof="0" dirty="0">
                <a:solidFill>
                  <a:srgbClr val="000000"/>
                </a:solidFill>
              </a:rPr>
              <a:t> </a:t>
            </a:r>
            <a:r>
              <a:rPr lang="en-GB" sz="8300" spc="1050" noProof="0" dirty="0">
                <a:solidFill>
                  <a:srgbClr val="000000"/>
                </a:solidFill>
              </a:rPr>
              <a:t>about </a:t>
            </a:r>
            <a:r>
              <a:rPr lang="en-GB" sz="8300" spc="-1860" noProof="0" dirty="0">
                <a:solidFill>
                  <a:srgbClr val="000000"/>
                </a:solidFill>
              </a:rPr>
              <a:t> </a:t>
            </a:r>
            <a:r>
              <a:rPr lang="en-GB" sz="8300" spc="1015" noProof="0" dirty="0">
                <a:solidFill>
                  <a:srgbClr val="000000"/>
                </a:solidFill>
              </a:rPr>
              <a:t>someone?</a:t>
            </a:r>
            <a:endParaRPr lang="en-GB" sz="8300" noProof="0" dirty="0"/>
          </a:p>
        </p:txBody>
      </p:sp>
      <p:pic>
        <p:nvPic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723302"/>
            <a:ext cx="4600574" cy="3562349"/>
          </a:xfrm>
          <a:prstGeom prst="rect">
            <a:avLst/>
          </a:prstGeom>
        </p:spPr>
      </p:pic>
      <p:pic>
        <p:nvPic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85084" y="6723302"/>
            <a:ext cx="4600574" cy="356234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92073" y="1541246"/>
            <a:ext cx="650430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545" noProof="0" dirty="0"/>
              <a:t>Useful</a:t>
            </a:r>
            <a:r>
              <a:rPr lang="en-GB" spc="245" noProof="0" dirty="0"/>
              <a:t> </a:t>
            </a:r>
            <a:r>
              <a:rPr lang="en-GB" spc="735" noProof="0" dirty="0"/>
              <a:t>Contacts</a:t>
            </a:r>
          </a:p>
        </p:txBody>
      </p:sp>
      <p:sp>
        <p:nvSpPr>
          <p:cNvPr id="3" name="object 3"/>
          <p:cNvSpPr/>
          <p:nvPr/>
        </p:nvSpPr>
        <p:spPr>
          <a:xfrm>
            <a:off x="6146945" y="3892743"/>
            <a:ext cx="57150" cy="2360295"/>
          </a:xfrm>
          <a:custGeom>
            <a:avLst/>
            <a:gdLst/>
            <a:ahLst/>
            <a:cxnLst/>
            <a:rect l="l" t="t" r="r" b="b"/>
            <a:pathLst>
              <a:path w="57150" h="2360295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2360295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2360295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2360295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2360295">
                <a:moveTo>
                  <a:pt x="0" y="489253"/>
                </a:moveTo>
                <a:lnTo>
                  <a:pt x="2254" y="478079"/>
                </a:lnTo>
                <a:lnTo>
                  <a:pt x="8393" y="468928"/>
                </a:lnTo>
                <a:lnTo>
                  <a:pt x="17479" y="462745"/>
                </a:lnTo>
                <a:lnTo>
                  <a:pt x="28575" y="460474"/>
                </a:lnTo>
                <a:lnTo>
                  <a:pt x="39670" y="462745"/>
                </a:lnTo>
                <a:lnTo>
                  <a:pt x="48756" y="468928"/>
                </a:lnTo>
                <a:lnTo>
                  <a:pt x="54895" y="478079"/>
                </a:lnTo>
                <a:lnTo>
                  <a:pt x="57150" y="489253"/>
                </a:lnTo>
                <a:lnTo>
                  <a:pt x="54895" y="500428"/>
                </a:lnTo>
                <a:lnTo>
                  <a:pt x="48756" y="509579"/>
                </a:lnTo>
                <a:lnTo>
                  <a:pt x="39670" y="515762"/>
                </a:lnTo>
                <a:lnTo>
                  <a:pt x="28575" y="518033"/>
                </a:lnTo>
                <a:lnTo>
                  <a:pt x="17479" y="515762"/>
                </a:lnTo>
                <a:lnTo>
                  <a:pt x="8393" y="509579"/>
                </a:lnTo>
                <a:lnTo>
                  <a:pt x="2254" y="500428"/>
                </a:lnTo>
                <a:lnTo>
                  <a:pt x="0" y="489253"/>
                </a:lnTo>
                <a:close/>
              </a:path>
              <a:path w="57150" h="2360295">
                <a:moveTo>
                  <a:pt x="0" y="604372"/>
                </a:moveTo>
                <a:lnTo>
                  <a:pt x="2254" y="593197"/>
                </a:lnTo>
                <a:lnTo>
                  <a:pt x="8393" y="584046"/>
                </a:lnTo>
                <a:lnTo>
                  <a:pt x="17479" y="577863"/>
                </a:lnTo>
                <a:lnTo>
                  <a:pt x="28575" y="575592"/>
                </a:lnTo>
                <a:lnTo>
                  <a:pt x="39670" y="577863"/>
                </a:lnTo>
                <a:lnTo>
                  <a:pt x="48756" y="584046"/>
                </a:lnTo>
                <a:lnTo>
                  <a:pt x="54895" y="593197"/>
                </a:lnTo>
                <a:lnTo>
                  <a:pt x="57150" y="604372"/>
                </a:lnTo>
                <a:lnTo>
                  <a:pt x="54895" y="615547"/>
                </a:lnTo>
                <a:lnTo>
                  <a:pt x="48756" y="624698"/>
                </a:lnTo>
                <a:lnTo>
                  <a:pt x="39670" y="630881"/>
                </a:lnTo>
                <a:lnTo>
                  <a:pt x="28575" y="633152"/>
                </a:lnTo>
                <a:lnTo>
                  <a:pt x="17479" y="630881"/>
                </a:lnTo>
                <a:lnTo>
                  <a:pt x="8393" y="624698"/>
                </a:lnTo>
                <a:lnTo>
                  <a:pt x="2254" y="615547"/>
                </a:lnTo>
                <a:lnTo>
                  <a:pt x="0" y="604372"/>
                </a:lnTo>
                <a:close/>
              </a:path>
              <a:path w="57150" h="2360295">
                <a:moveTo>
                  <a:pt x="0" y="719490"/>
                </a:moveTo>
                <a:lnTo>
                  <a:pt x="2254" y="708316"/>
                </a:lnTo>
                <a:lnTo>
                  <a:pt x="8393" y="699165"/>
                </a:lnTo>
                <a:lnTo>
                  <a:pt x="17479" y="692982"/>
                </a:lnTo>
                <a:lnTo>
                  <a:pt x="28575" y="690711"/>
                </a:lnTo>
                <a:lnTo>
                  <a:pt x="39670" y="692982"/>
                </a:lnTo>
                <a:lnTo>
                  <a:pt x="48756" y="699165"/>
                </a:lnTo>
                <a:lnTo>
                  <a:pt x="54895" y="708316"/>
                </a:lnTo>
                <a:lnTo>
                  <a:pt x="57150" y="719490"/>
                </a:lnTo>
                <a:lnTo>
                  <a:pt x="54895" y="730665"/>
                </a:lnTo>
                <a:lnTo>
                  <a:pt x="48756" y="739816"/>
                </a:lnTo>
                <a:lnTo>
                  <a:pt x="39670" y="745999"/>
                </a:lnTo>
                <a:lnTo>
                  <a:pt x="28575" y="748270"/>
                </a:lnTo>
                <a:lnTo>
                  <a:pt x="17479" y="745999"/>
                </a:lnTo>
                <a:lnTo>
                  <a:pt x="8393" y="739816"/>
                </a:lnTo>
                <a:lnTo>
                  <a:pt x="2254" y="730665"/>
                </a:lnTo>
                <a:lnTo>
                  <a:pt x="0" y="719490"/>
                </a:lnTo>
                <a:close/>
              </a:path>
              <a:path w="57150" h="2360295">
                <a:moveTo>
                  <a:pt x="0" y="834609"/>
                </a:moveTo>
                <a:lnTo>
                  <a:pt x="2254" y="823434"/>
                </a:lnTo>
                <a:lnTo>
                  <a:pt x="8393" y="814283"/>
                </a:lnTo>
                <a:lnTo>
                  <a:pt x="17479" y="808100"/>
                </a:lnTo>
                <a:lnTo>
                  <a:pt x="28575" y="805829"/>
                </a:lnTo>
                <a:lnTo>
                  <a:pt x="39670" y="808100"/>
                </a:lnTo>
                <a:lnTo>
                  <a:pt x="48756" y="814283"/>
                </a:lnTo>
                <a:lnTo>
                  <a:pt x="54895" y="823434"/>
                </a:lnTo>
                <a:lnTo>
                  <a:pt x="57150" y="834609"/>
                </a:lnTo>
                <a:lnTo>
                  <a:pt x="54895" y="845784"/>
                </a:lnTo>
                <a:lnTo>
                  <a:pt x="48756" y="854935"/>
                </a:lnTo>
                <a:lnTo>
                  <a:pt x="39670" y="861118"/>
                </a:lnTo>
                <a:lnTo>
                  <a:pt x="28575" y="863389"/>
                </a:lnTo>
                <a:lnTo>
                  <a:pt x="17479" y="861118"/>
                </a:lnTo>
                <a:lnTo>
                  <a:pt x="8393" y="854935"/>
                </a:lnTo>
                <a:lnTo>
                  <a:pt x="2254" y="845784"/>
                </a:lnTo>
                <a:lnTo>
                  <a:pt x="0" y="834609"/>
                </a:lnTo>
                <a:close/>
              </a:path>
              <a:path w="57150" h="2360295">
                <a:moveTo>
                  <a:pt x="0" y="949728"/>
                </a:moveTo>
                <a:lnTo>
                  <a:pt x="2254" y="938553"/>
                </a:lnTo>
                <a:lnTo>
                  <a:pt x="8393" y="929402"/>
                </a:lnTo>
                <a:lnTo>
                  <a:pt x="17479" y="923219"/>
                </a:lnTo>
                <a:lnTo>
                  <a:pt x="28575" y="920948"/>
                </a:lnTo>
                <a:lnTo>
                  <a:pt x="39670" y="923219"/>
                </a:lnTo>
                <a:lnTo>
                  <a:pt x="48756" y="929402"/>
                </a:lnTo>
                <a:lnTo>
                  <a:pt x="54895" y="938553"/>
                </a:lnTo>
                <a:lnTo>
                  <a:pt x="57150" y="949728"/>
                </a:lnTo>
                <a:lnTo>
                  <a:pt x="54895" y="960902"/>
                </a:lnTo>
                <a:lnTo>
                  <a:pt x="48756" y="970053"/>
                </a:lnTo>
                <a:lnTo>
                  <a:pt x="39670" y="976236"/>
                </a:lnTo>
                <a:lnTo>
                  <a:pt x="28575" y="978507"/>
                </a:lnTo>
                <a:lnTo>
                  <a:pt x="17479" y="976236"/>
                </a:lnTo>
                <a:lnTo>
                  <a:pt x="8393" y="970053"/>
                </a:lnTo>
                <a:lnTo>
                  <a:pt x="2254" y="960902"/>
                </a:lnTo>
                <a:lnTo>
                  <a:pt x="0" y="949728"/>
                </a:lnTo>
                <a:close/>
              </a:path>
              <a:path w="57150" h="2360295">
                <a:moveTo>
                  <a:pt x="0" y="1064846"/>
                </a:moveTo>
                <a:lnTo>
                  <a:pt x="2254" y="1053672"/>
                </a:lnTo>
                <a:lnTo>
                  <a:pt x="8393" y="1044521"/>
                </a:lnTo>
                <a:lnTo>
                  <a:pt x="17479" y="1038337"/>
                </a:lnTo>
                <a:lnTo>
                  <a:pt x="28575" y="1036067"/>
                </a:lnTo>
                <a:lnTo>
                  <a:pt x="39670" y="1038337"/>
                </a:lnTo>
                <a:lnTo>
                  <a:pt x="48756" y="1044521"/>
                </a:lnTo>
                <a:lnTo>
                  <a:pt x="54895" y="1053672"/>
                </a:lnTo>
                <a:lnTo>
                  <a:pt x="57150" y="1064846"/>
                </a:lnTo>
                <a:lnTo>
                  <a:pt x="54895" y="1076021"/>
                </a:lnTo>
                <a:lnTo>
                  <a:pt x="48756" y="1085172"/>
                </a:lnTo>
                <a:lnTo>
                  <a:pt x="39670" y="1091355"/>
                </a:lnTo>
                <a:lnTo>
                  <a:pt x="28575" y="1093626"/>
                </a:lnTo>
                <a:lnTo>
                  <a:pt x="17479" y="1091355"/>
                </a:lnTo>
                <a:lnTo>
                  <a:pt x="8393" y="1085172"/>
                </a:lnTo>
                <a:lnTo>
                  <a:pt x="2254" y="1076021"/>
                </a:lnTo>
                <a:lnTo>
                  <a:pt x="0" y="1064846"/>
                </a:lnTo>
                <a:close/>
              </a:path>
              <a:path w="57150" h="2360295">
                <a:moveTo>
                  <a:pt x="0" y="1179965"/>
                </a:moveTo>
                <a:lnTo>
                  <a:pt x="2254" y="1168790"/>
                </a:lnTo>
                <a:lnTo>
                  <a:pt x="8393" y="1159639"/>
                </a:lnTo>
                <a:lnTo>
                  <a:pt x="17479" y="1153456"/>
                </a:lnTo>
                <a:lnTo>
                  <a:pt x="28575" y="1151185"/>
                </a:lnTo>
                <a:lnTo>
                  <a:pt x="39670" y="1153456"/>
                </a:lnTo>
                <a:lnTo>
                  <a:pt x="48756" y="1159639"/>
                </a:lnTo>
                <a:lnTo>
                  <a:pt x="54895" y="1168790"/>
                </a:lnTo>
                <a:lnTo>
                  <a:pt x="57150" y="1179965"/>
                </a:lnTo>
                <a:lnTo>
                  <a:pt x="54895" y="1191139"/>
                </a:lnTo>
                <a:lnTo>
                  <a:pt x="48756" y="1200290"/>
                </a:lnTo>
                <a:lnTo>
                  <a:pt x="39670" y="1206473"/>
                </a:lnTo>
                <a:lnTo>
                  <a:pt x="28575" y="1208744"/>
                </a:lnTo>
                <a:lnTo>
                  <a:pt x="17479" y="1206473"/>
                </a:lnTo>
                <a:lnTo>
                  <a:pt x="8393" y="1200290"/>
                </a:lnTo>
                <a:lnTo>
                  <a:pt x="2254" y="1191139"/>
                </a:lnTo>
                <a:lnTo>
                  <a:pt x="0" y="1179965"/>
                </a:lnTo>
                <a:close/>
              </a:path>
              <a:path w="57150" h="2360295">
                <a:moveTo>
                  <a:pt x="0" y="1295083"/>
                </a:moveTo>
                <a:lnTo>
                  <a:pt x="2254" y="1283909"/>
                </a:lnTo>
                <a:lnTo>
                  <a:pt x="8393" y="1274758"/>
                </a:lnTo>
                <a:lnTo>
                  <a:pt x="17479" y="1268575"/>
                </a:lnTo>
                <a:lnTo>
                  <a:pt x="28575" y="1266304"/>
                </a:lnTo>
                <a:lnTo>
                  <a:pt x="39670" y="1268575"/>
                </a:lnTo>
                <a:lnTo>
                  <a:pt x="48756" y="1274758"/>
                </a:lnTo>
                <a:lnTo>
                  <a:pt x="54895" y="1283909"/>
                </a:lnTo>
                <a:lnTo>
                  <a:pt x="57150" y="1295083"/>
                </a:lnTo>
                <a:lnTo>
                  <a:pt x="54895" y="1306258"/>
                </a:lnTo>
                <a:lnTo>
                  <a:pt x="48756" y="1315409"/>
                </a:lnTo>
                <a:lnTo>
                  <a:pt x="39670" y="1321592"/>
                </a:lnTo>
                <a:lnTo>
                  <a:pt x="28575" y="1323863"/>
                </a:lnTo>
                <a:lnTo>
                  <a:pt x="17479" y="1321592"/>
                </a:lnTo>
                <a:lnTo>
                  <a:pt x="8393" y="1315409"/>
                </a:lnTo>
                <a:lnTo>
                  <a:pt x="2254" y="1306258"/>
                </a:lnTo>
                <a:lnTo>
                  <a:pt x="0" y="1295083"/>
                </a:lnTo>
                <a:close/>
              </a:path>
              <a:path w="57150" h="2360295">
                <a:moveTo>
                  <a:pt x="0" y="1410202"/>
                </a:moveTo>
                <a:lnTo>
                  <a:pt x="2254" y="1399027"/>
                </a:lnTo>
                <a:lnTo>
                  <a:pt x="8393" y="1389876"/>
                </a:lnTo>
                <a:lnTo>
                  <a:pt x="17479" y="1383693"/>
                </a:lnTo>
                <a:lnTo>
                  <a:pt x="28575" y="1381422"/>
                </a:lnTo>
                <a:lnTo>
                  <a:pt x="39670" y="1383693"/>
                </a:lnTo>
                <a:lnTo>
                  <a:pt x="48756" y="1389876"/>
                </a:lnTo>
                <a:lnTo>
                  <a:pt x="54895" y="1399027"/>
                </a:lnTo>
                <a:lnTo>
                  <a:pt x="57150" y="1410202"/>
                </a:lnTo>
                <a:lnTo>
                  <a:pt x="54895" y="1421376"/>
                </a:lnTo>
                <a:lnTo>
                  <a:pt x="48756" y="1430527"/>
                </a:lnTo>
                <a:lnTo>
                  <a:pt x="39670" y="1436711"/>
                </a:lnTo>
                <a:lnTo>
                  <a:pt x="28575" y="1438981"/>
                </a:lnTo>
                <a:lnTo>
                  <a:pt x="17479" y="1436711"/>
                </a:lnTo>
                <a:lnTo>
                  <a:pt x="8393" y="1430527"/>
                </a:lnTo>
                <a:lnTo>
                  <a:pt x="2254" y="1421376"/>
                </a:lnTo>
                <a:lnTo>
                  <a:pt x="0" y="1410202"/>
                </a:lnTo>
                <a:close/>
              </a:path>
              <a:path w="57150" h="2360295">
                <a:moveTo>
                  <a:pt x="0" y="1525320"/>
                </a:moveTo>
                <a:lnTo>
                  <a:pt x="2254" y="1514146"/>
                </a:lnTo>
                <a:lnTo>
                  <a:pt x="8393" y="1504995"/>
                </a:lnTo>
                <a:lnTo>
                  <a:pt x="17479" y="1498812"/>
                </a:lnTo>
                <a:lnTo>
                  <a:pt x="28575" y="1496541"/>
                </a:lnTo>
                <a:lnTo>
                  <a:pt x="39670" y="1498812"/>
                </a:lnTo>
                <a:lnTo>
                  <a:pt x="48756" y="1504995"/>
                </a:lnTo>
                <a:lnTo>
                  <a:pt x="54895" y="1514146"/>
                </a:lnTo>
                <a:lnTo>
                  <a:pt x="57150" y="1525320"/>
                </a:lnTo>
                <a:lnTo>
                  <a:pt x="54895" y="1536495"/>
                </a:lnTo>
                <a:lnTo>
                  <a:pt x="48756" y="1545646"/>
                </a:lnTo>
                <a:lnTo>
                  <a:pt x="39670" y="1551829"/>
                </a:lnTo>
                <a:lnTo>
                  <a:pt x="28575" y="1554100"/>
                </a:lnTo>
                <a:lnTo>
                  <a:pt x="17479" y="1551829"/>
                </a:lnTo>
                <a:lnTo>
                  <a:pt x="8393" y="1545646"/>
                </a:lnTo>
                <a:lnTo>
                  <a:pt x="2254" y="1536495"/>
                </a:lnTo>
                <a:lnTo>
                  <a:pt x="0" y="1525320"/>
                </a:lnTo>
                <a:close/>
              </a:path>
              <a:path w="57150" h="2360295">
                <a:moveTo>
                  <a:pt x="0" y="1640439"/>
                </a:moveTo>
                <a:lnTo>
                  <a:pt x="2254" y="1629264"/>
                </a:lnTo>
                <a:lnTo>
                  <a:pt x="8393" y="1620113"/>
                </a:lnTo>
                <a:lnTo>
                  <a:pt x="17479" y="1613930"/>
                </a:lnTo>
                <a:lnTo>
                  <a:pt x="28575" y="1611659"/>
                </a:lnTo>
                <a:lnTo>
                  <a:pt x="39670" y="1613930"/>
                </a:lnTo>
                <a:lnTo>
                  <a:pt x="48756" y="1620113"/>
                </a:lnTo>
                <a:lnTo>
                  <a:pt x="54895" y="1629264"/>
                </a:lnTo>
                <a:lnTo>
                  <a:pt x="57150" y="1640439"/>
                </a:lnTo>
                <a:lnTo>
                  <a:pt x="54895" y="1651614"/>
                </a:lnTo>
                <a:lnTo>
                  <a:pt x="48756" y="1660765"/>
                </a:lnTo>
                <a:lnTo>
                  <a:pt x="39670" y="1666948"/>
                </a:lnTo>
                <a:lnTo>
                  <a:pt x="28575" y="1669219"/>
                </a:lnTo>
                <a:lnTo>
                  <a:pt x="17479" y="1666948"/>
                </a:lnTo>
                <a:lnTo>
                  <a:pt x="8393" y="1660765"/>
                </a:lnTo>
                <a:lnTo>
                  <a:pt x="2254" y="1651614"/>
                </a:lnTo>
                <a:lnTo>
                  <a:pt x="0" y="1640439"/>
                </a:lnTo>
                <a:close/>
              </a:path>
              <a:path w="57150" h="2360295">
                <a:moveTo>
                  <a:pt x="0" y="1755557"/>
                </a:moveTo>
                <a:lnTo>
                  <a:pt x="2254" y="1744383"/>
                </a:lnTo>
                <a:lnTo>
                  <a:pt x="8393" y="1735232"/>
                </a:lnTo>
                <a:lnTo>
                  <a:pt x="17479" y="1729049"/>
                </a:lnTo>
                <a:lnTo>
                  <a:pt x="28575" y="1726778"/>
                </a:lnTo>
                <a:lnTo>
                  <a:pt x="39670" y="1729049"/>
                </a:lnTo>
                <a:lnTo>
                  <a:pt x="48756" y="1735232"/>
                </a:lnTo>
                <a:lnTo>
                  <a:pt x="54895" y="1744383"/>
                </a:lnTo>
                <a:lnTo>
                  <a:pt x="57150" y="1755557"/>
                </a:lnTo>
                <a:lnTo>
                  <a:pt x="54895" y="1766732"/>
                </a:lnTo>
                <a:lnTo>
                  <a:pt x="48756" y="1775883"/>
                </a:lnTo>
                <a:lnTo>
                  <a:pt x="39670" y="1782066"/>
                </a:lnTo>
                <a:lnTo>
                  <a:pt x="28575" y="1784337"/>
                </a:lnTo>
                <a:lnTo>
                  <a:pt x="17479" y="1782066"/>
                </a:lnTo>
                <a:lnTo>
                  <a:pt x="8393" y="1775883"/>
                </a:lnTo>
                <a:lnTo>
                  <a:pt x="2254" y="1766732"/>
                </a:lnTo>
                <a:lnTo>
                  <a:pt x="0" y="1755557"/>
                </a:lnTo>
                <a:close/>
              </a:path>
              <a:path w="57150" h="2360295">
                <a:moveTo>
                  <a:pt x="0" y="1870676"/>
                </a:moveTo>
                <a:lnTo>
                  <a:pt x="2254" y="1859501"/>
                </a:lnTo>
                <a:lnTo>
                  <a:pt x="8393" y="1850350"/>
                </a:lnTo>
                <a:lnTo>
                  <a:pt x="17479" y="1844167"/>
                </a:lnTo>
                <a:lnTo>
                  <a:pt x="28575" y="1841896"/>
                </a:lnTo>
                <a:lnTo>
                  <a:pt x="39670" y="1844167"/>
                </a:lnTo>
                <a:lnTo>
                  <a:pt x="48756" y="1850350"/>
                </a:lnTo>
                <a:lnTo>
                  <a:pt x="54895" y="1859501"/>
                </a:lnTo>
                <a:lnTo>
                  <a:pt x="57150" y="1870676"/>
                </a:lnTo>
                <a:lnTo>
                  <a:pt x="54895" y="1881851"/>
                </a:lnTo>
                <a:lnTo>
                  <a:pt x="48756" y="1891002"/>
                </a:lnTo>
                <a:lnTo>
                  <a:pt x="39670" y="1897185"/>
                </a:lnTo>
                <a:lnTo>
                  <a:pt x="28575" y="1899456"/>
                </a:lnTo>
                <a:lnTo>
                  <a:pt x="17479" y="1897185"/>
                </a:lnTo>
                <a:lnTo>
                  <a:pt x="8393" y="1891002"/>
                </a:lnTo>
                <a:lnTo>
                  <a:pt x="2254" y="1881851"/>
                </a:lnTo>
                <a:lnTo>
                  <a:pt x="0" y="1870676"/>
                </a:lnTo>
                <a:close/>
              </a:path>
              <a:path w="57150" h="2360295">
                <a:moveTo>
                  <a:pt x="0" y="1985795"/>
                </a:moveTo>
                <a:lnTo>
                  <a:pt x="2254" y="1974620"/>
                </a:lnTo>
                <a:lnTo>
                  <a:pt x="8393" y="1965469"/>
                </a:lnTo>
                <a:lnTo>
                  <a:pt x="17479" y="1959286"/>
                </a:lnTo>
                <a:lnTo>
                  <a:pt x="28575" y="1957015"/>
                </a:lnTo>
                <a:lnTo>
                  <a:pt x="39670" y="1959286"/>
                </a:lnTo>
                <a:lnTo>
                  <a:pt x="48756" y="1965469"/>
                </a:lnTo>
                <a:lnTo>
                  <a:pt x="54895" y="1974620"/>
                </a:lnTo>
                <a:lnTo>
                  <a:pt x="57150" y="1985795"/>
                </a:lnTo>
                <a:lnTo>
                  <a:pt x="54895" y="1996969"/>
                </a:lnTo>
                <a:lnTo>
                  <a:pt x="48756" y="2006120"/>
                </a:lnTo>
                <a:lnTo>
                  <a:pt x="39670" y="2012303"/>
                </a:lnTo>
                <a:lnTo>
                  <a:pt x="28575" y="2014574"/>
                </a:lnTo>
                <a:lnTo>
                  <a:pt x="17479" y="2012303"/>
                </a:lnTo>
                <a:lnTo>
                  <a:pt x="8393" y="2006120"/>
                </a:lnTo>
                <a:lnTo>
                  <a:pt x="2254" y="1996969"/>
                </a:lnTo>
                <a:lnTo>
                  <a:pt x="0" y="1985795"/>
                </a:lnTo>
                <a:close/>
              </a:path>
              <a:path w="57150" h="2360295">
                <a:moveTo>
                  <a:pt x="0" y="2100913"/>
                </a:moveTo>
                <a:lnTo>
                  <a:pt x="2254" y="2089739"/>
                </a:lnTo>
                <a:lnTo>
                  <a:pt x="8393" y="2080588"/>
                </a:lnTo>
                <a:lnTo>
                  <a:pt x="17479" y="2074404"/>
                </a:lnTo>
                <a:lnTo>
                  <a:pt x="28575" y="2072134"/>
                </a:lnTo>
                <a:lnTo>
                  <a:pt x="39670" y="2074404"/>
                </a:lnTo>
                <a:lnTo>
                  <a:pt x="48756" y="2080588"/>
                </a:lnTo>
                <a:lnTo>
                  <a:pt x="54895" y="2089739"/>
                </a:lnTo>
                <a:lnTo>
                  <a:pt x="57150" y="2100913"/>
                </a:lnTo>
                <a:lnTo>
                  <a:pt x="54895" y="2112088"/>
                </a:lnTo>
                <a:lnTo>
                  <a:pt x="48756" y="2121239"/>
                </a:lnTo>
                <a:lnTo>
                  <a:pt x="39670" y="2127422"/>
                </a:lnTo>
                <a:lnTo>
                  <a:pt x="28575" y="2129693"/>
                </a:lnTo>
                <a:lnTo>
                  <a:pt x="17479" y="2127422"/>
                </a:lnTo>
                <a:lnTo>
                  <a:pt x="8393" y="2121239"/>
                </a:lnTo>
                <a:lnTo>
                  <a:pt x="2254" y="2112088"/>
                </a:lnTo>
                <a:lnTo>
                  <a:pt x="0" y="2100913"/>
                </a:lnTo>
                <a:close/>
              </a:path>
              <a:path w="57150" h="2360295">
                <a:moveTo>
                  <a:pt x="0" y="2216032"/>
                </a:moveTo>
                <a:lnTo>
                  <a:pt x="2254" y="2204857"/>
                </a:lnTo>
                <a:lnTo>
                  <a:pt x="8393" y="2195706"/>
                </a:lnTo>
                <a:lnTo>
                  <a:pt x="17479" y="2189523"/>
                </a:lnTo>
                <a:lnTo>
                  <a:pt x="28575" y="2187252"/>
                </a:lnTo>
                <a:lnTo>
                  <a:pt x="39670" y="2189523"/>
                </a:lnTo>
                <a:lnTo>
                  <a:pt x="48756" y="2195706"/>
                </a:lnTo>
                <a:lnTo>
                  <a:pt x="54895" y="2204857"/>
                </a:lnTo>
                <a:lnTo>
                  <a:pt x="57150" y="2216032"/>
                </a:lnTo>
                <a:lnTo>
                  <a:pt x="54895" y="2227206"/>
                </a:lnTo>
                <a:lnTo>
                  <a:pt x="48756" y="2236357"/>
                </a:lnTo>
                <a:lnTo>
                  <a:pt x="39670" y="2242540"/>
                </a:lnTo>
                <a:lnTo>
                  <a:pt x="28575" y="2244811"/>
                </a:lnTo>
                <a:lnTo>
                  <a:pt x="17479" y="2242540"/>
                </a:lnTo>
                <a:lnTo>
                  <a:pt x="8393" y="2236357"/>
                </a:lnTo>
                <a:lnTo>
                  <a:pt x="2254" y="2227206"/>
                </a:lnTo>
                <a:lnTo>
                  <a:pt x="0" y="2216032"/>
                </a:lnTo>
                <a:close/>
              </a:path>
              <a:path w="57150" h="2360295">
                <a:moveTo>
                  <a:pt x="0" y="2331150"/>
                </a:moveTo>
                <a:lnTo>
                  <a:pt x="2254" y="2319976"/>
                </a:lnTo>
                <a:lnTo>
                  <a:pt x="8393" y="2310825"/>
                </a:lnTo>
                <a:lnTo>
                  <a:pt x="17479" y="2304642"/>
                </a:lnTo>
                <a:lnTo>
                  <a:pt x="28575" y="2302371"/>
                </a:lnTo>
                <a:lnTo>
                  <a:pt x="39670" y="2304642"/>
                </a:lnTo>
                <a:lnTo>
                  <a:pt x="48756" y="2310825"/>
                </a:lnTo>
                <a:lnTo>
                  <a:pt x="54895" y="2319976"/>
                </a:lnTo>
                <a:lnTo>
                  <a:pt x="57150" y="2331150"/>
                </a:lnTo>
                <a:lnTo>
                  <a:pt x="54895" y="2342325"/>
                </a:lnTo>
                <a:lnTo>
                  <a:pt x="48756" y="2351476"/>
                </a:lnTo>
                <a:lnTo>
                  <a:pt x="39670" y="2357659"/>
                </a:lnTo>
                <a:lnTo>
                  <a:pt x="28575" y="2359930"/>
                </a:lnTo>
                <a:lnTo>
                  <a:pt x="17479" y="2357659"/>
                </a:lnTo>
                <a:lnTo>
                  <a:pt x="8393" y="2351476"/>
                </a:lnTo>
                <a:lnTo>
                  <a:pt x="2254" y="2342325"/>
                </a:lnTo>
                <a:lnTo>
                  <a:pt x="0" y="233115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146945" y="6316428"/>
            <a:ext cx="57150" cy="2360295"/>
          </a:xfrm>
          <a:custGeom>
            <a:avLst/>
            <a:gdLst/>
            <a:ahLst/>
            <a:cxnLst/>
            <a:rect l="l" t="t" r="r" b="b"/>
            <a:pathLst>
              <a:path w="57150" h="2360295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2360295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2360295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2360295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2360295">
                <a:moveTo>
                  <a:pt x="0" y="489253"/>
                </a:moveTo>
                <a:lnTo>
                  <a:pt x="2254" y="478079"/>
                </a:lnTo>
                <a:lnTo>
                  <a:pt x="8393" y="468928"/>
                </a:lnTo>
                <a:lnTo>
                  <a:pt x="17479" y="462745"/>
                </a:lnTo>
                <a:lnTo>
                  <a:pt x="28575" y="460474"/>
                </a:lnTo>
                <a:lnTo>
                  <a:pt x="39670" y="462745"/>
                </a:lnTo>
                <a:lnTo>
                  <a:pt x="48756" y="468928"/>
                </a:lnTo>
                <a:lnTo>
                  <a:pt x="54895" y="478079"/>
                </a:lnTo>
                <a:lnTo>
                  <a:pt x="57150" y="489253"/>
                </a:lnTo>
                <a:lnTo>
                  <a:pt x="54895" y="500428"/>
                </a:lnTo>
                <a:lnTo>
                  <a:pt x="48756" y="509579"/>
                </a:lnTo>
                <a:lnTo>
                  <a:pt x="39670" y="515762"/>
                </a:lnTo>
                <a:lnTo>
                  <a:pt x="28575" y="518033"/>
                </a:lnTo>
                <a:lnTo>
                  <a:pt x="17479" y="515762"/>
                </a:lnTo>
                <a:lnTo>
                  <a:pt x="8393" y="509579"/>
                </a:lnTo>
                <a:lnTo>
                  <a:pt x="2254" y="500428"/>
                </a:lnTo>
                <a:lnTo>
                  <a:pt x="0" y="489253"/>
                </a:lnTo>
                <a:close/>
              </a:path>
              <a:path w="57150" h="2360295">
                <a:moveTo>
                  <a:pt x="0" y="604372"/>
                </a:moveTo>
                <a:lnTo>
                  <a:pt x="2254" y="593197"/>
                </a:lnTo>
                <a:lnTo>
                  <a:pt x="8393" y="584046"/>
                </a:lnTo>
                <a:lnTo>
                  <a:pt x="17479" y="577863"/>
                </a:lnTo>
                <a:lnTo>
                  <a:pt x="28575" y="575592"/>
                </a:lnTo>
                <a:lnTo>
                  <a:pt x="39670" y="577863"/>
                </a:lnTo>
                <a:lnTo>
                  <a:pt x="48756" y="584046"/>
                </a:lnTo>
                <a:lnTo>
                  <a:pt x="54895" y="593197"/>
                </a:lnTo>
                <a:lnTo>
                  <a:pt x="57150" y="604372"/>
                </a:lnTo>
                <a:lnTo>
                  <a:pt x="54895" y="615547"/>
                </a:lnTo>
                <a:lnTo>
                  <a:pt x="48756" y="624698"/>
                </a:lnTo>
                <a:lnTo>
                  <a:pt x="39670" y="630881"/>
                </a:lnTo>
                <a:lnTo>
                  <a:pt x="28575" y="633152"/>
                </a:lnTo>
                <a:lnTo>
                  <a:pt x="17479" y="630881"/>
                </a:lnTo>
                <a:lnTo>
                  <a:pt x="8393" y="624698"/>
                </a:lnTo>
                <a:lnTo>
                  <a:pt x="2254" y="615547"/>
                </a:lnTo>
                <a:lnTo>
                  <a:pt x="0" y="604372"/>
                </a:lnTo>
                <a:close/>
              </a:path>
              <a:path w="57150" h="2360295">
                <a:moveTo>
                  <a:pt x="0" y="719490"/>
                </a:moveTo>
                <a:lnTo>
                  <a:pt x="2254" y="708316"/>
                </a:lnTo>
                <a:lnTo>
                  <a:pt x="8393" y="699165"/>
                </a:lnTo>
                <a:lnTo>
                  <a:pt x="17479" y="692982"/>
                </a:lnTo>
                <a:lnTo>
                  <a:pt x="28575" y="690711"/>
                </a:lnTo>
                <a:lnTo>
                  <a:pt x="39670" y="692982"/>
                </a:lnTo>
                <a:lnTo>
                  <a:pt x="48756" y="699165"/>
                </a:lnTo>
                <a:lnTo>
                  <a:pt x="54895" y="708316"/>
                </a:lnTo>
                <a:lnTo>
                  <a:pt x="57150" y="719490"/>
                </a:lnTo>
                <a:lnTo>
                  <a:pt x="54895" y="730665"/>
                </a:lnTo>
                <a:lnTo>
                  <a:pt x="48756" y="739816"/>
                </a:lnTo>
                <a:lnTo>
                  <a:pt x="39670" y="745999"/>
                </a:lnTo>
                <a:lnTo>
                  <a:pt x="28575" y="748270"/>
                </a:lnTo>
                <a:lnTo>
                  <a:pt x="17479" y="745999"/>
                </a:lnTo>
                <a:lnTo>
                  <a:pt x="8393" y="739816"/>
                </a:lnTo>
                <a:lnTo>
                  <a:pt x="2254" y="730665"/>
                </a:lnTo>
                <a:lnTo>
                  <a:pt x="0" y="719490"/>
                </a:lnTo>
                <a:close/>
              </a:path>
              <a:path w="57150" h="2360295">
                <a:moveTo>
                  <a:pt x="0" y="834609"/>
                </a:moveTo>
                <a:lnTo>
                  <a:pt x="2254" y="823434"/>
                </a:lnTo>
                <a:lnTo>
                  <a:pt x="8393" y="814283"/>
                </a:lnTo>
                <a:lnTo>
                  <a:pt x="17479" y="808100"/>
                </a:lnTo>
                <a:lnTo>
                  <a:pt x="28575" y="805829"/>
                </a:lnTo>
                <a:lnTo>
                  <a:pt x="39670" y="808100"/>
                </a:lnTo>
                <a:lnTo>
                  <a:pt x="48756" y="814283"/>
                </a:lnTo>
                <a:lnTo>
                  <a:pt x="54895" y="823434"/>
                </a:lnTo>
                <a:lnTo>
                  <a:pt x="57150" y="834609"/>
                </a:lnTo>
                <a:lnTo>
                  <a:pt x="54895" y="845784"/>
                </a:lnTo>
                <a:lnTo>
                  <a:pt x="48756" y="854935"/>
                </a:lnTo>
                <a:lnTo>
                  <a:pt x="39670" y="861118"/>
                </a:lnTo>
                <a:lnTo>
                  <a:pt x="28575" y="863389"/>
                </a:lnTo>
                <a:lnTo>
                  <a:pt x="17479" y="861118"/>
                </a:lnTo>
                <a:lnTo>
                  <a:pt x="8393" y="854935"/>
                </a:lnTo>
                <a:lnTo>
                  <a:pt x="2254" y="845784"/>
                </a:lnTo>
                <a:lnTo>
                  <a:pt x="0" y="834609"/>
                </a:lnTo>
                <a:close/>
              </a:path>
              <a:path w="57150" h="2360295">
                <a:moveTo>
                  <a:pt x="0" y="949728"/>
                </a:moveTo>
                <a:lnTo>
                  <a:pt x="2254" y="938553"/>
                </a:lnTo>
                <a:lnTo>
                  <a:pt x="8393" y="929402"/>
                </a:lnTo>
                <a:lnTo>
                  <a:pt x="17479" y="923219"/>
                </a:lnTo>
                <a:lnTo>
                  <a:pt x="28575" y="920948"/>
                </a:lnTo>
                <a:lnTo>
                  <a:pt x="39670" y="923219"/>
                </a:lnTo>
                <a:lnTo>
                  <a:pt x="48756" y="929402"/>
                </a:lnTo>
                <a:lnTo>
                  <a:pt x="54895" y="938553"/>
                </a:lnTo>
                <a:lnTo>
                  <a:pt x="57150" y="949728"/>
                </a:lnTo>
                <a:lnTo>
                  <a:pt x="54895" y="960902"/>
                </a:lnTo>
                <a:lnTo>
                  <a:pt x="48756" y="970053"/>
                </a:lnTo>
                <a:lnTo>
                  <a:pt x="39670" y="976236"/>
                </a:lnTo>
                <a:lnTo>
                  <a:pt x="28575" y="978507"/>
                </a:lnTo>
                <a:lnTo>
                  <a:pt x="17479" y="976236"/>
                </a:lnTo>
                <a:lnTo>
                  <a:pt x="8393" y="970053"/>
                </a:lnTo>
                <a:lnTo>
                  <a:pt x="2254" y="960902"/>
                </a:lnTo>
                <a:lnTo>
                  <a:pt x="0" y="949728"/>
                </a:lnTo>
                <a:close/>
              </a:path>
              <a:path w="57150" h="2360295">
                <a:moveTo>
                  <a:pt x="0" y="1064846"/>
                </a:moveTo>
                <a:lnTo>
                  <a:pt x="2254" y="1053672"/>
                </a:lnTo>
                <a:lnTo>
                  <a:pt x="8393" y="1044521"/>
                </a:lnTo>
                <a:lnTo>
                  <a:pt x="17479" y="1038337"/>
                </a:lnTo>
                <a:lnTo>
                  <a:pt x="28575" y="1036067"/>
                </a:lnTo>
                <a:lnTo>
                  <a:pt x="39670" y="1038337"/>
                </a:lnTo>
                <a:lnTo>
                  <a:pt x="48756" y="1044521"/>
                </a:lnTo>
                <a:lnTo>
                  <a:pt x="54895" y="1053672"/>
                </a:lnTo>
                <a:lnTo>
                  <a:pt x="57150" y="1064846"/>
                </a:lnTo>
                <a:lnTo>
                  <a:pt x="54895" y="1076021"/>
                </a:lnTo>
                <a:lnTo>
                  <a:pt x="48756" y="1085172"/>
                </a:lnTo>
                <a:lnTo>
                  <a:pt x="39670" y="1091355"/>
                </a:lnTo>
                <a:lnTo>
                  <a:pt x="28575" y="1093626"/>
                </a:lnTo>
                <a:lnTo>
                  <a:pt x="17479" y="1091355"/>
                </a:lnTo>
                <a:lnTo>
                  <a:pt x="8393" y="1085172"/>
                </a:lnTo>
                <a:lnTo>
                  <a:pt x="2254" y="1076021"/>
                </a:lnTo>
                <a:lnTo>
                  <a:pt x="0" y="1064846"/>
                </a:lnTo>
                <a:close/>
              </a:path>
              <a:path w="57150" h="2360295">
                <a:moveTo>
                  <a:pt x="0" y="1179965"/>
                </a:moveTo>
                <a:lnTo>
                  <a:pt x="2254" y="1168790"/>
                </a:lnTo>
                <a:lnTo>
                  <a:pt x="8393" y="1159639"/>
                </a:lnTo>
                <a:lnTo>
                  <a:pt x="17479" y="1153456"/>
                </a:lnTo>
                <a:lnTo>
                  <a:pt x="28575" y="1151185"/>
                </a:lnTo>
                <a:lnTo>
                  <a:pt x="39670" y="1153456"/>
                </a:lnTo>
                <a:lnTo>
                  <a:pt x="48756" y="1159639"/>
                </a:lnTo>
                <a:lnTo>
                  <a:pt x="54895" y="1168790"/>
                </a:lnTo>
                <a:lnTo>
                  <a:pt x="57150" y="1179965"/>
                </a:lnTo>
                <a:lnTo>
                  <a:pt x="54895" y="1191139"/>
                </a:lnTo>
                <a:lnTo>
                  <a:pt x="48756" y="1200290"/>
                </a:lnTo>
                <a:lnTo>
                  <a:pt x="39670" y="1206473"/>
                </a:lnTo>
                <a:lnTo>
                  <a:pt x="28575" y="1208744"/>
                </a:lnTo>
                <a:lnTo>
                  <a:pt x="17479" y="1206473"/>
                </a:lnTo>
                <a:lnTo>
                  <a:pt x="8393" y="1200290"/>
                </a:lnTo>
                <a:lnTo>
                  <a:pt x="2254" y="1191139"/>
                </a:lnTo>
                <a:lnTo>
                  <a:pt x="0" y="1179965"/>
                </a:lnTo>
                <a:close/>
              </a:path>
              <a:path w="57150" h="2360295">
                <a:moveTo>
                  <a:pt x="0" y="1295083"/>
                </a:moveTo>
                <a:lnTo>
                  <a:pt x="2254" y="1283909"/>
                </a:lnTo>
                <a:lnTo>
                  <a:pt x="8393" y="1274758"/>
                </a:lnTo>
                <a:lnTo>
                  <a:pt x="17479" y="1268575"/>
                </a:lnTo>
                <a:lnTo>
                  <a:pt x="28575" y="1266304"/>
                </a:lnTo>
                <a:lnTo>
                  <a:pt x="39670" y="1268575"/>
                </a:lnTo>
                <a:lnTo>
                  <a:pt x="48756" y="1274758"/>
                </a:lnTo>
                <a:lnTo>
                  <a:pt x="54895" y="1283909"/>
                </a:lnTo>
                <a:lnTo>
                  <a:pt x="57150" y="1295083"/>
                </a:lnTo>
                <a:lnTo>
                  <a:pt x="54895" y="1306258"/>
                </a:lnTo>
                <a:lnTo>
                  <a:pt x="48756" y="1315409"/>
                </a:lnTo>
                <a:lnTo>
                  <a:pt x="39670" y="1321592"/>
                </a:lnTo>
                <a:lnTo>
                  <a:pt x="28575" y="1323863"/>
                </a:lnTo>
                <a:lnTo>
                  <a:pt x="17479" y="1321592"/>
                </a:lnTo>
                <a:lnTo>
                  <a:pt x="8393" y="1315409"/>
                </a:lnTo>
                <a:lnTo>
                  <a:pt x="2254" y="1306258"/>
                </a:lnTo>
                <a:lnTo>
                  <a:pt x="0" y="1295083"/>
                </a:lnTo>
                <a:close/>
              </a:path>
              <a:path w="57150" h="2360295">
                <a:moveTo>
                  <a:pt x="0" y="1410202"/>
                </a:moveTo>
                <a:lnTo>
                  <a:pt x="2254" y="1399027"/>
                </a:lnTo>
                <a:lnTo>
                  <a:pt x="8393" y="1389876"/>
                </a:lnTo>
                <a:lnTo>
                  <a:pt x="17479" y="1383693"/>
                </a:lnTo>
                <a:lnTo>
                  <a:pt x="28575" y="1381422"/>
                </a:lnTo>
                <a:lnTo>
                  <a:pt x="39670" y="1383693"/>
                </a:lnTo>
                <a:lnTo>
                  <a:pt x="48756" y="1389876"/>
                </a:lnTo>
                <a:lnTo>
                  <a:pt x="54895" y="1399027"/>
                </a:lnTo>
                <a:lnTo>
                  <a:pt x="57150" y="1410202"/>
                </a:lnTo>
                <a:lnTo>
                  <a:pt x="54895" y="1421376"/>
                </a:lnTo>
                <a:lnTo>
                  <a:pt x="48756" y="1430527"/>
                </a:lnTo>
                <a:lnTo>
                  <a:pt x="39670" y="1436711"/>
                </a:lnTo>
                <a:lnTo>
                  <a:pt x="28575" y="1438981"/>
                </a:lnTo>
                <a:lnTo>
                  <a:pt x="17479" y="1436711"/>
                </a:lnTo>
                <a:lnTo>
                  <a:pt x="8393" y="1430527"/>
                </a:lnTo>
                <a:lnTo>
                  <a:pt x="2254" y="1421376"/>
                </a:lnTo>
                <a:lnTo>
                  <a:pt x="0" y="1410202"/>
                </a:lnTo>
                <a:close/>
              </a:path>
              <a:path w="57150" h="2360295">
                <a:moveTo>
                  <a:pt x="0" y="1525320"/>
                </a:moveTo>
                <a:lnTo>
                  <a:pt x="2254" y="1514146"/>
                </a:lnTo>
                <a:lnTo>
                  <a:pt x="8393" y="1504995"/>
                </a:lnTo>
                <a:lnTo>
                  <a:pt x="17479" y="1498812"/>
                </a:lnTo>
                <a:lnTo>
                  <a:pt x="28575" y="1496541"/>
                </a:lnTo>
                <a:lnTo>
                  <a:pt x="39670" y="1498812"/>
                </a:lnTo>
                <a:lnTo>
                  <a:pt x="48756" y="1504995"/>
                </a:lnTo>
                <a:lnTo>
                  <a:pt x="54895" y="1514146"/>
                </a:lnTo>
                <a:lnTo>
                  <a:pt x="57150" y="1525320"/>
                </a:lnTo>
                <a:lnTo>
                  <a:pt x="54895" y="1536495"/>
                </a:lnTo>
                <a:lnTo>
                  <a:pt x="48756" y="1545646"/>
                </a:lnTo>
                <a:lnTo>
                  <a:pt x="39670" y="1551829"/>
                </a:lnTo>
                <a:lnTo>
                  <a:pt x="28575" y="1554100"/>
                </a:lnTo>
                <a:lnTo>
                  <a:pt x="17479" y="1551829"/>
                </a:lnTo>
                <a:lnTo>
                  <a:pt x="8393" y="1545646"/>
                </a:lnTo>
                <a:lnTo>
                  <a:pt x="2254" y="1536495"/>
                </a:lnTo>
                <a:lnTo>
                  <a:pt x="0" y="1525320"/>
                </a:lnTo>
                <a:close/>
              </a:path>
              <a:path w="57150" h="2360295">
                <a:moveTo>
                  <a:pt x="0" y="1640439"/>
                </a:moveTo>
                <a:lnTo>
                  <a:pt x="2254" y="1629264"/>
                </a:lnTo>
                <a:lnTo>
                  <a:pt x="8393" y="1620113"/>
                </a:lnTo>
                <a:lnTo>
                  <a:pt x="17479" y="1613930"/>
                </a:lnTo>
                <a:lnTo>
                  <a:pt x="28575" y="1611659"/>
                </a:lnTo>
                <a:lnTo>
                  <a:pt x="39670" y="1613930"/>
                </a:lnTo>
                <a:lnTo>
                  <a:pt x="48756" y="1620113"/>
                </a:lnTo>
                <a:lnTo>
                  <a:pt x="54895" y="1629264"/>
                </a:lnTo>
                <a:lnTo>
                  <a:pt x="57150" y="1640439"/>
                </a:lnTo>
                <a:lnTo>
                  <a:pt x="54895" y="1651614"/>
                </a:lnTo>
                <a:lnTo>
                  <a:pt x="48756" y="1660765"/>
                </a:lnTo>
                <a:lnTo>
                  <a:pt x="39670" y="1666948"/>
                </a:lnTo>
                <a:lnTo>
                  <a:pt x="28575" y="1669219"/>
                </a:lnTo>
                <a:lnTo>
                  <a:pt x="17479" y="1666948"/>
                </a:lnTo>
                <a:lnTo>
                  <a:pt x="8393" y="1660765"/>
                </a:lnTo>
                <a:lnTo>
                  <a:pt x="2254" y="1651614"/>
                </a:lnTo>
                <a:lnTo>
                  <a:pt x="0" y="1640439"/>
                </a:lnTo>
                <a:close/>
              </a:path>
              <a:path w="57150" h="2360295">
                <a:moveTo>
                  <a:pt x="0" y="1755557"/>
                </a:moveTo>
                <a:lnTo>
                  <a:pt x="2254" y="1744383"/>
                </a:lnTo>
                <a:lnTo>
                  <a:pt x="8393" y="1735232"/>
                </a:lnTo>
                <a:lnTo>
                  <a:pt x="17479" y="1729049"/>
                </a:lnTo>
                <a:lnTo>
                  <a:pt x="28575" y="1726778"/>
                </a:lnTo>
                <a:lnTo>
                  <a:pt x="39670" y="1729049"/>
                </a:lnTo>
                <a:lnTo>
                  <a:pt x="48756" y="1735232"/>
                </a:lnTo>
                <a:lnTo>
                  <a:pt x="54895" y="1744383"/>
                </a:lnTo>
                <a:lnTo>
                  <a:pt x="57150" y="1755557"/>
                </a:lnTo>
                <a:lnTo>
                  <a:pt x="54895" y="1766732"/>
                </a:lnTo>
                <a:lnTo>
                  <a:pt x="48756" y="1775883"/>
                </a:lnTo>
                <a:lnTo>
                  <a:pt x="39670" y="1782066"/>
                </a:lnTo>
                <a:lnTo>
                  <a:pt x="28575" y="1784337"/>
                </a:lnTo>
                <a:lnTo>
                  <a:pt x="17479" y="1782066"/>
                </a:lnTo>
                <a:lnTo>
                  <a:pt x="8393" y="1775883"/>
                </a:lnTo>
                <a:lnTo>
                  <a:pt x="2254" y="1766732"/>
                </a:lnTo>
                <a:lnTo>
                  <a:pt x="0" y="1755557"/>
                </a:lnTo>
                <a:close/>
              </a:path>
              <a:path w="57150" h="2360295">
                <a:moveTo>
                  <a:pt x="0" y="1870676"/>
                </a:moveTo>
                <a:lnTo>
                  <a:pt x="2254" y="1859501"/>
                </a:lnTo>
                <a:lnTo>
                  <a:pt x="8393" y="1850350"/>
                </a:lnTo>
                <a:lnTo>
                  <a:pt x="17479" y="1844167"/>
                </a:lnTo>
                <a:lnTo>
                  <a:pt x="28575" y="1841896"/>
                </a:lnTo>
                <a:lnTo>
                  <a:pt x="39670" y="1844167"/>
                </a:lnTo>
                <a:lnTo>
                  <a:pt x="48756" y="1850350"/>
                </a:lnTo>
                <a:lnTo>
                  <a:pt x="54895" y="1859501"/>
                </a:lnTo>
                <a:lnTo>
                  <a:pt x="57150" y="1870676"/>
                </a:lnTo>
                <a:lnTo>
                  <a:pt x="54895" y="1881851"/>
                </a:lnTo>
                <a:lnTo>
                  <a:pt x="48756" y="1891002"/>
                </a:lnTo>
                <a:lnTo>
                  <a:pt x="39670" y="1897185"/>
                </a:lnTo>
                <a:lnTo>
                  <a:pt x="28575" y="1899456"/>
                </a:lnTo>
                <a:lnTo>
                  <a:pt x="17479" y="1897185"/>
                </a:lnTo>
                <a:lnTo>
                  <a:pt x="8393" y="1891002"/>
                </a:lnTo>
                <a:lnTo>
                  <a:pt x="2254" y="1881851"/>
                </a:lnTo>
                <a:lnTo>
                  <a:pt x="0" y="1870676"/>
                </a:lnTo>
                <a:close/>
              </a:path>
              <a:path w="57150" h="2360295">
                <a:moveTo>
                  <a:pt x="0" y="1985795"/>
                </a:moveTo>
                <a:lnTo>
                  <a:pt x="2254" y="1974620"/>
                </a:lnTo>
                <a:lnTo>
                  <a:pt x="8393" y="1965469"/>
                </a:lnTo>
                <a:lnTo>
                  <a:pt x="17479" y="1959286"/>
                </a:lnTo>
                <a:lnTo>
                  <a:pt x="28575" y="1957015"/>
                </a:lnTo>
                <a:lnTo>
                  <a:pt x="39670" y="1959286"/>
                </a:lnTo>
                <a:lnTo>
                  <a:pt x="48756" y="1965469"/>
                </a:lnTo>
                <a:lnTo>
                  <a:pt x="54895" y="1974620"/>
                </a:lnTo>
                <a:lnTo>
                  <a:pt x="57150" y="1985795"/>
                </a:lnTo>
                <a:lnTo>
                  <a:pt x="54895" y="1996969"/>
                </a:lnTo>
                <a:lnTo>
                  <a:pt x="48756" y="2006120"/>
                </a:lnTo>
                <a:lnTo>
                  <a:pt x="39670" y="2012303"/>
                </a:lnTo>
                <a:lnTo>
                  <a:pt x="28575" y="2014574"/>
                </a:lnTo>
                <a:lnTo>
                  <a:pt x="17479" y="2012303"/>
                </a:lnTo>
                <a:lnTo>
                  <a:pt x="8393" y="2006120"/>
                </a:lnTo>
                <a:lnTo>
                  <a:pt x="2254" y="1996969"/>
                </a:lnTo>
                <a:lnTo>
                  <a:pt x="0" y="1985795"/>
                </a:lnTo>
                <a:close/>
              </a:path>
              <a:path w="57150" h="2360295">
                <a:moveTo>
                  <a:pt x="0" y="2100913"/>
                </a:moveTo>
                <a:lnTo>
                  <a:pt x="2254" y="2089739"/>
                </a:lnTo>
                <a:lnTo>
                  <a:pt x="8393" y="2080588"/>
                </a:lnTo>
                <a:lnTo>
                  <a:pt x="17479" y="2074404"/>
                </a:lnTo>
                <a:lnTo>
                  <a:pt x="28575" y="2072134"/>
                </a:lnTo>
                <a:lnTo>
                  <a:pt x="39670" y="2074404"/>
                </a:lnTo>
                <a:lnTo>
                  <a:pt x="48756" y="2080588"/>
                </a:lnTo>
                <a:lnTo>
                  <a:pt x="54895" y="2089739"/>
                </a:lnTo>
                <a:lnTo>
                  <a:pt x="57150" y="2100913"/>
                </a:lnTo>
                <a:lnTo>
                  <a:pt x="54895" y="2112088"/>
                </a:lnTo>
                <a:lnTo>
                  <a:pt x="48756" y="2121239"/>
                </a:lnTo>
                <a:lnTo>
                  <a:pt x="39670" y="2127422"/>
                </a:lnTo>
                <a:lnTo>
                  <a:pt x="28575" y="2129693"/>
                </a:lnTo>
                <a:lnTo>
                  <a:pt x="17479" y="2127422"/>
                </a:lnTo>
                <a:lnTo>
                  <a:pt x="8393" y="2121239"/>
                </a:lnTo>
                <a:lnTo>
                  <a:pt x="2254" y="2112088"/>
                </a:lnTo>
                <a:lnTo>
                  <a:pt x="0" y="2100913"/>
                </a:lnTo>
                <a:close/>
              </a:path>
              <a:path w="57150" h="2360295">
                <a:moveTo>
                  <a:pt x="0" y="2216032"/>
                </a:moveTo>
                <a:lnTo>
                  <a:pt x="2254" y="2204857"/>
                </a:lnTo>
                <a:lnTo>
                  <a:pt x="8393" y="2195706"/>
                </a:lnTo>
                <a:lnTo>
                  <a:pt x="17479" y="2189523"/>
                </a:lnTo>
                <a:lnTo>
                  <a:pt x="28575" y="2187252"/>
                </a:lnTo>
                <a:lnTo>
                  <a:pt x="39670" y="2189523"/>
                </a:lnTo>
                <a:lnTo>
                  <a:pt x="48756" y="2195706"/>
                </a:lnTo>
                <a:lnTo>
                  <a:pt x="54895" y="2204857"/>
                </a:lnTo>
                <a:lnTo>
                  <a:pt x="57150" y="2216032"/>
                </a:lnTo>
                <a:lnTo>
                  <a:pt x="54895" y="2227206"/>
                </a:lnTo>
                <a:lnTo>
                  <a:pt x="48756" y="2236357"/>
                </a:lnTo>
                <a:lnTo>
                  <a:pt x="39670" y="2242540"/>
                </a:lnTo>
                <a:lnTo>
                  <a:pt x="28575" y="2244811"/>
                </a:lnTo>
                <a:lnTo>
                  <a:pt x="17479" y="2242540"/>
                </a:lnTo>
                <a:lnTo>
                  <a:pt x="8393" y="2236357"/>
                </a:lnTo>
                <a:lnTo>
                  <a:pt x="2254" y="2227206"/>
                </a:lnTo>
                <a:lnTo>
                  <a:pt x="0" y="2216032"/>
                </a:lnTo>
                <a:close/>
              </a:path>
              <a:path w="57150" h="2360295">
                <a:moveTo>
                  <a:pt x="0" y="2331150"/>
                </a:moveTo>
                <a:lnTo>
                  <a:pt x="2254" y="2319976"/>
                </a:lnTo>
                <a:lnTo>
                  <a:pt x="8393" y="2310825"/>
                </a:lnTo>
                <a:lnTo>
                  <a:pt x="17479" y="2304642"/>
                </a:lnTo>
                <a:lnTo>
                  <a:pt x="28575" y="2302371"/>
                </a:lnTo>
                <a:lnTo>
                  <a:pt x="39670" y="2304642"/>
                </a:lnTo>
                <a:lnTo>
                  <a:pt x="48756" y="2310825"/>
                </a:lnTo>
                <a:lnTo>
                  <a:pt x="54895" y="2319976"/>
                </a:lnTo>
                <a:lnTo>
                  <a:pt x="57150" y="2331150"/>
                </a:lnTo>
                <a:lnTo>
                  <a:pt x="54895" y="2342325"/>
                </a:lnTo>
                <a:lnTo>
                  <a:pt x="48756" y="2351476"/>
                </a:lnTo>
                <a:lnTo>
                  <a:pt x="39670" y="2357659"/>
                </a:lnTo>
                <a:lnTo>
                  <a:pt x="28575" y="2359930"/>
                </a:lnTo>
                <a:lnTo>
                  <a:pt x="17479" y="2357659"/>
                </a:lnTo>
                <a:lnTo>
                  <a:pt x="8393" y="2351476"/>
                </a:lnTo>
                <a:lnTo>
                  <a:pt x="2254" y="2342325"/>
                </a:lnTo>
                <a:lnTo>
                  <a:pt x="0" y="233115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46945" y="8740113"/>
            <a:ext cx="57150" cy="461009"/>
          </a:xfrm>
          <a:custGeom>
            <a:avLst/>
            <a:gdLst/>
            <a:ahLst/>
            <a:cxnLst/>
            <a:rect l="l" t="t" r="r" b="b"/>
            <a:pathLst>
              <a:path w="57150" h="461009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461009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461009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461009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461009">
                <a:moveTo>
                  <a:pt x="26734" y="460850"/>
                </a:moveTo>
                <a:lnTo>
                  <a:pt x="28575" y="460474"/>
                </a:lnTo>
                <a:lnTo>
                  <a:pt x="30415" y="460850"/>
                </a:lnTo>
                <a:lnTo>
                  <a:pt x="26734" y="46085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085422" y="3892743"/>
            <a:ext cx="57150" cy="2360295"/>
          </a:xfrm>
          <a:custGeom>
            <a:avLst/>
            <a:gdLst/>
            <a:ahLst/>
            <a:cxnLst/>
            <a:rect l="l" t="t" r="r" b="b"/>
            <a:pathLst>
              <a:path w="57150" h="2360295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2360295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2360295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2360295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2360295">
                <a:moveTo>
                  <a:pt x="0" y="489253"/>
                </a:moveTo>
                <a:lnTo>
                  <a:pt x="2254" y="478079"/>
                </a:lnTo>
                <a:lnTo>
                  <a:pt x="8393" y="468928"/>
                </a:lnTo>
                <a:lnTo>
                  <a:pt x="17479" y="462745"/>
                </a:lnTo>
                <a:lnTo>
                  <a:pt x="28575" y="460474"/>
                </a:lnTo>
                <a:lnTo>
                  <a:pt x="39670" y="462745"/>
                </a:lnTo>
                <a:lnTo>
                  <a:pt x="48756" y="468928"/>
                </a:lnTo>
                <a:lnTo>
                  <a:pt x="54895" y="478079"/>
                </a:lnTo>
                <a:lnTo>
                  <a:pt x="57150" y="489253"/>
                </a:lnTo>
                <a:lnTo>
                  <a:pt x="54895" y="500428"/>
                </a:lnTo>
                <a:lnTo>
                  <a:pt x="48756" y="509579"/>
                </a:lnTo>
                <a:lnTo>
                  <a:pt x="39670" y="515762"/>
                </a:lnTo>
                <a:lnTo>
                  <a:pt x="28575" y="518033"/>
                </a:lnTo>
                <a:lnTo>
                  <a:pt x="17479" y="515762"/>
                </a:lnTo>
                <a:lnTo>
                  <a:pt x="8393" y="509579"/>
                </a:lnTo>
                <a:lnTo>
                  <a:pt x="2254" y="500428"/>
                </a:lnTo>
                <a:lnTo>
                  <a:pt x="0" y="489253"/>
                </a:lnTo>
                <a:close/>
              </a:path>
              <a:path w="57150" h="2360295">
                <a:moveTo>
                  <a:pt x="0" y="604372"/>
                </a:moveTo>
                <a:lnTo>
                  <a:pt x="2254" y="593197"/>
                </a:lnTo>
                <a:lnTo>
                  <a:pt x="8393" y="584046"/>
                </a:lnTo>
                <a:lnTo>
                  <a:pt x="17479" y="577863"/>
                </a:lnTo>
                <a:lnTo>
                  <a:pt x="28575" y="575592"/>
                </a:lnTo>
                <a:lnTo>
                  <a:pt x="39670" y="577863"/>
                </a:lnTo>
                <a:lnTo>
                  <a:pt x="48756" y="584046"/>
                </a:lnTo>
                <a:lnTo>
                  <a:pt x="54895" y="593197"/>
                </a:lnTo>
                <a:lnTo>
                  <a:pt x="57150" y="604372"/>
                </a:lnTo>
                <a:lnTo>
                  <a:pt x="54895" y="615547"/>
                </a:lnTo>
                <a:lnTo>
                  <a:pt x="48756" y="624698"/>
                </a:lnTo>
                <a:lnTo>
                  <a:pt x="39670" y="630881"/>
                </a:lnTo>
                <a:lnTo>
                  <a:pt x="28575" y="633152"/>
                </a:lnTo>
                <a:lnTo>
                  <a:pt x="17479" y="630881"/>
                </a:lnTo>
                <a:lnTo>
                  <a:pt x="8393" y="624698"/>
                </a:lnTo>
                <a:lnTo>
                  <a:pt x="2254" y="615547"/>
                </a:lnTo>
                <a:lnTo>
                  <a:pt x="0" y="604372"/>
                </a:lnTo>
                <a:close/>
              </a:path>
              <a:path w="57150" h="2360295">
                <a:moveTo>
                  <a:pt x="0" y="719490"/>
                </a:moveTo>
                <a:lnTo>
                  <a:pt x="2254" y="708316"/>
                </a:lnTo>
                <a:lnTo>
                  <a:pt x="8393" y="699165"/>
                </a:lnTo>
                <a:lnTo>
                  <a:pt x="17479" y="692982"/>
                </a:lnTo>
                <a:lnTo>
                  <a:pt x="28575" y="690711"/>
                </a:lnTo>
                <a:lnTo>
                  <a:pt x="39670" y="692982"/>
                </a:lnTo>
                <a:lnTo>
                  <a:pt x="48756" y="699165"/>
                </a:lnTo>
                <a:lnTo>
                  <a:pt x="54895" y="708316"/>
                </a:lnTo>
                <a:lnTo>
                  <a:pt x="57150" y="719490"/>
                </a:lnTo>
                <a:lnTo>
                  <a:pt x="54895" y="730665"/>
                </a:lnTo>
                <a:lnTo>
                  <a:pt x="48756" y="739816"/>
                </a:lnTo>
                <a:lnTo>
                  <a:pt x="39670" y="745999"/>
                </a:lnTo>
                <a:lnTo>
                  <a:pt x="28575" y="748270"/>
                </a:lnTo>
                <a:lnTo>
                  <a:pt x="17479" y="745999"/>
                </a:lnTo>
                <a:lnTo>
                  <a:pt x="8393" y="739816"/>
                </a:lnTo>
                <a:lnTo>
                  <a:pt x="2254" y="730665"/>
                </a:lnTo>
                <a:lnTo>
                  <a:pt x="0" y="719490"/>
                </a:lnTo>
                <a:close/>
              </a:path>
              <a:path w="57150" h="2360295">
                <a:moveTo>
                  <a:pt x="0" y="834609"/>
                </a:moveTo>
                <a:lnTo>
                  <a:pt x="2254" y="823434"/>
                </a:lnTo>
                <a:lnTo>
                  <a:pt x="8393" y="814283"/>
                </a:lnTo>
                <a:lnTo>
                  <a:pt x="17479" y="808100"/>
                </a:lnTo>
                <a:lnTo>
                  <a:pt x="28575" y="805829"/>
                </a:lnTo>
                <a:lnTo>
                  <a:pt x="39670" y="808100"/>
                </a:lnTo>
                <a:lnTo>
                  <a:pt x="48756" y="814283"/>
                </a:lnTo>
                <a:lnTo>
                  <a:pt x="54895" y="823434"/>
                </a:lnTo>
                <a:lnTo>
                  <a:pt x="57150" y="834609"/>
                </a:lnTo>
                <a:lnTo>
                  <a:pt x="54895" y="845784"/>
                </a:lnTo>
                <a:lnTo>
                  <a:pt x="48756" y="854935"/>
                </a:lnTo>
                <a:lnTo>
                  <a:pt x="39670" y="861118"/>
                </a:lnTo>
                <a:lnTo>
                  <a:pt x="28575" y="863389"/>
                </a:lnTo>
                <a:lnTo>
                  <a:pt x="17479" y="861118"/>
                </a:lnTo>
                <a:lnTo>
                  <a:pt x="8393" y="854935"/>
                </a:lnTo>
                <a:lnTo>
                  <a:pt x="2254" y="845784"/>
                </a:lnTo>
                <a:lnTo>
                  <a:pt x="0" y="834609"/>
                </a:lnTo>
                <a:close/>
              </a:path>
              <a:path w="57150" h="2360295">
                <a:moveTo>
                  <a:pt x="0" y="949728"/>
                </a:moveTo>
                <a:lnTo>
                  <a:pt x="2254" y="938553"/>
                </a:lnTo>
                <a:lnTo>
                  <a:pt x="8393" y="929402"/>
                </a:lnTo>
                <a:lnTo>
                  <a:pt x="17479" y="923219"/>
                </a:lnTo>
                <a:lnTo>
                  <a:pt x="28575" y="920948"/>
                </a:lnTo>
                <a:lnTo>
                  <a:pt x="39670" y="923219"/>
                </a:lnTo>
                <a:lnTo>
                  <a:pt x="48756" y="929402"/>
                </a:lnTo>
                <a:lnTo>
                  <a:pt x="54895" y="938553"/>
                </a:lnTo>
                <a:lnTo>
                  <a:pt x="57150" y="949728"/>
                </a:lnTo>
                <a:lnTo>
                  <a:pt x="54895" y="960902"/>
                </a:lnTo>
                <a:lnTo>
                  <a:pt x="48756" y="970053"/>
                </a:lnTo>
                <a:lnTo>
                  <a:pt x="39670" y="976236"/>
                </a:lnTo>
                <a:lnTo>
                  <a:pt x="28575" y="978507"/>
                </a:lnTo>
                <a:lnTo>
                  <a:pt x="17479" y="976236"/>
                </a:lnTo>
                <a:lnTo>
                  <a:pt x="8393" y="970053"/>
                </a:lnTo>
                <a:lnTo>
                  <a:pt x="2254" y="960902"/>
                </a:lnTo>
                <a:lnTo>
                  <a:pt x="0" y="949728"/>
                </a:lnTo>
                <a:close/>
              </a:path>
              <a:path w="57150" h="2360295">
                <a:moveTo>
                  <a:pt x="0" y="1064846"/>
                </a:moveTo>
                <a:lnTo>
                  <a:pt x="2254" y="1053672"/>
                </a:lnTo>
                <a:lnTo>
                  <a:pt x="8393" y="1044521"/>
                </a:lnTo>
                <a:lnTo>
                  <a:pt x="17479" y="1038337"/>
                </a:lnTo>
                <a:lnTo>
                  <a:pt x="28575" y="1036067"/>
                </a:lnTo>
                <a:lnTo>
                  <a:pt x="39670" y="1038337"/>
                </a:lnTo>
                <a:lnTo>
                  <a:pt x="48756" y="1044521"/>
                </a:lnTo>
                <a:lnTo>
                  <a:pt x="54895" y="1053672"/>
                </a:lnTo>
                <a:lnTo>
                  <a:pt x="57150" y="1064846"/>
                </a:lnTo>
                <a:lnTo>
                  <a:pt x="54895" y="1076021"/>
                </a:lnTo>
                <a:lnTo>
                  <a:pt x="48756" y="1085172"/>
                </a:lnTo>
                <a:lnTo>
                  <a:pt x="39670" y="1091355"/>
                </a:lnTo>
                <a:lnTo>
                  <a:pt x="28575" y="1093626"/>
                </a:lnTo>
                <a:lnTo>
                  <a:pt x="17479" y="1091355"/>
                </a:lnTo>
                <a:lnTo>
                  <a:pt x="8393" y="1085172"/>
                </a:lnTo>
                <a:lnTo>
                  <a:pt x="2254" y="1076021"/>
                </a:lnTo>
                <a:lnTo>
                  <a:pt x="0" y="1064846"/>
                </a:lnTo>
                <a:close/>
              </a:path>
              <a:path w="57150" h="2360295">
                <a:moveTo>
                  <a:pt x="0" y="1179965"/>
                </a:moveTo>
                <a:lnTo>
                  <a:pt x="2254" y="1168790"/>
                </a:lnTo>
                <a:lnTo>
                  <a:pt x="8393" y="1159639"/>
                </a:lnTo>
                <a:lnTo>
                  <a:pt x="17479" y="1153456"/>
                </a:lnTo>
                <a:lnTo>
                  <a:pt x="28575" y="1151185"/>
                </a:lnTo>
                <a:lnTo>
                  <a:pt x="39670" y="1153456"/>
                </a:lnTo>
                <a:lnTo>
                  <a:pt x="48756" y="1159639"/>
                </a:lnTo>
                <a:lnTo>
                  <a:pt x="54895" y="1168790"/>
                </a:lnTo>
                <a:lnTo>
                  <a:pt x="57150" y="1179965"/>
                </a:lnTo>
                <a:lnTo>
                  <a:pt x="54895" y="1191139"/>
                </a:lnTo>
                <a:lnTo>
                  <a:pt x="48756" y="1200290"/>
                </a:lnTo>
                <a:lnTo>
                  <a:pt x="39670" y="1206473"/>
                </a:lnTo>
                <a:lnTo>
                  <a:pt x="28575" y="1208744"/>
                </a:lnTo>
                <a:lnTo>
                  <a:pt x="17479" y="1206473"/>
                </a:lnTo>
                <a:lnTo>
                  <a:pt x="8393" y="1200290"/>
                </a:lnTo>
                <a:lnTo>
                  <a:pt x="2254" y="1191139"/>
                </a:lnTo>
                <a:lnTo>
                  <a:pt x="0" y="1179965"/>
                </a:lnTo>
                <a:close/>
              </a:path>
              <a:path w="57150" h="2360295">
                <a:moveTo>
                  <a:pt x="0" y="1295083"/>
                </a:moveTo>
                <a:lnTo>
                  <a:pt x="2254" y="1283909"/>
                </a:lnTo>
                <a:lnTo>
                  <a:pt x="8393" y="1274758"/>
                </a:lnTo>
                <a:lnTo>
                  <a:pt x="17479" y="1268575"/>
                </a:lnTo>
                <a:lnTo>
                  <a:pt x="28575" y="1266304"/>
                </a:lnTo>
                <a:lnTo>
                  <a:pt x="39670" y="1268575"/>
                </a:lnTo>
                <a:lnTo>
                  <a:pt x="48756" y="1274758"/>
                </a:lnTo>
                <a:lnTo>
                  <a:pt x="54895" y="1283909"/>
                </a:lnTo>
                <a:lnTo>
                  <a:pt x="57150" y="1295083"/>
                </a:lnTo>
                <a:lnTo>
                  <a:pt x="54895" y="1306258"/>
                </a:lnTo>
                <a:lnTo>
                  <a:pt x="48756" y="1315409"/>
                </a:lnTo>
                <a:lnTo>
                  <a:pt x="39670" y="1321592"/>
                </a:lnTo>
                <a:lnTo>
                  <a:pt x="28575" y="1323863"/>
                </a:lnTo>
                <a:lnTo>
                  <a:pt x="17479" y="1321592"/>
                </a:lnTo>
                <a:lnTo>
                  <a:pt x="8393" y="1315409"/>
                </a:lnTo>
                <a:lnTo>
                  <a:pt x="2254" y="1306258"/>
                </a:lnTo>
                <a:lnTo>
                  <a:pt x="0" y="1295083"/>
                </a:lnTo>
                <a:close/>
              </a:path>
              <a:path w="57150" h="2360295">
                <a:moveTo>
                  <a:pt x="0" y="1410202"/>
                </a:moveTo>
                <a:lnTo>
                  <a:pt x="2254" y="1399027"/>
                </a:lnTo>
                <a:lnTo>
                  <a:pt x="8393" y="1389876"/>
                </a:lnTo>
                <a:lnTo>
                  <a:pt x="17479" y="1383693"/>
                </a:lnTo>
                <a:lnTo>
                  <a:pt x="28575" y="1381422"/>
                </a:lnTo>
                <a:lnTo>
                  <a:pt x="39670" y="1383693"/>
                </a:lnTo>
                <a:lnTo>
                  <a:pt x="48756" y="1389876"/>
                </a:lnTo>
                <a:lnTo>
                  <a:pt x="54895" y="1399027"/>
                </a:lnTo>
                <a:lnTo>
                  <a:pt x="57150" y="1410202"/>
                </a:lnTo>
                <a:lnTo>
                  <a:pt x="54895" y="1421376"/>
                </a:lnTo>
                <a:lnTo>
                  <a:pt x="48756" y="1430527"/>
                </a:lnTo>
                <a:lnTo>
                  <a:pt x="39670" y="1436711"/>
                </a:lnTo>
                <a:lnTo>
                  <a:pt x="28575" y="1438981"/>
                </a:lnTo>
                <a:lnTo>
                  <a:pt x="17479" y="1436711"/>
                </a:lnTo>
                <a:lnTo>
                  <a:pt x="8393" y="1430527"/>
                </a:lnTo>
                <a:lnTo>
                  <a:pt x="2254" y="1421376"/>
                </a:lnTo>
                <a:lnTo>
                  <a:pt x="0" y="1410202"/>
                </a:lnTo>
                <a:close/>
              </a:path>
              <a:path w="57150" h="2360295">
                <a:moveTo>
                  <a:pt x="0" y="1525320"/>
                </a:moveTo>
                <a:lnTo>
                  <a:pt x="2254" y="1514146"/>
                </a:lnTo>
                <a:lnTo>
                  <a:pt x="8393" y="1504995"/>
                </a:lnTo>
                <a:lnTo>
                  <a:pt x="17479" y="1498812"/>
                </a:lnTo>
                <a:lnTo>
                  <a:pt x="28575" y="1496541"/>
                </a:lnTo>
                <a:lnTo>
                  <a:pt x="39670" y="1498812"/>
                </a:lnTo>
                <a:lnTo>
                  <a:pt x="48756" y="1504995"/>
                </a:lnTo>
                <a:lnTo>
                  <a:pt x="54895" y="1514146"/>
                </a:lnTo>
                <a:lnTo>
                  <a:pt x="57150" y="1525320"/>
                </a:lnTo>
                <a:lnTo>
                  <a:pt x="54895" y="1536495"/>
                </a:lnTo>
                <a:lnTo>
                  <a:pt x="48756" y="1545646"/>
                </a:lnTo>
                <a:lnTo>
                  <a:pt x="39670" y="1551829"/>
                </a:lnTo>
                <a:lnTo>
                  <a:pt x="28575" y="1554100"/>
                </a:lnTo>
                <a:lnTo>
                  <a:pt x="17479" y="1551829"/>
                </a:lnTo>
                <a:lnTo>
                  <a:pt x="8393" y="1545646"/>
                </a:lnTo>
                <a:lnTo>
                  <a:pt x="2254" y="1536495"/>
                </a:lnTo>
                <a:lnTo>
                  <a:pt x="0" y="1525320"/>
                </a:lnTo>
                <a:close/>
              </a:path>
              <a:path w="57150" h="2360295">
                <a:moveTo>
                  <a:pt x="0" y="1640439"/>
                </a:moveTo>
                <a:lnTo>
                  <a:pt x="2254" y="1629264"/>
                </a:lnTo>
                <a:lnTo>
                  <a:pt x="8393" y="1620113"/>
                </a:lnTo>
                <a:lnTo>
                  <a:pt x="17479" y="1613930"/>
                </a:lnTo>
                <a:lnTo>
                  <a:pt x="28575" y="1611659"/>
                </a:lnTo>
                <a:lnTo>
                  <a:pt x="39670" y="1613930"/>
                </a:lnTo>
                <a:lnTo>
                  <a:pt x="48756" y="1620113"/>
                </a:lnTo>
                <a:lnTo>
                  <a:pt x="54895" y="1629264"/>
                </a:lnTo>
                <a:lnTo>
                  <a:pt x="57150" y="1640439"/>
                </a:lnTo>
                <a:lnTo>
                  <a:pt x="54895" y="1651614"/>
                </a:lnTo>
                <a:lnTo>
                  <a:pt x="48756" y="1660765"/>
                </a:lnTo>
                <a:lnTo>
                  <a:pt x="39670" y="1666948"/>
                </a:lnTo>
                <a:lnTo>
                  <a:pt x="28575" y="1669219"/>
                </a:lnTo>
                <a:lnTo>
                  <a:pt x="17479" y="1666948"/>
                </a:lnTo>
                <a:lnTo>
                  <a:pt x="8393" y="1660765"/>
                </a:lnTo>
                <a:lnTo>
                  <a:pt x="2254" y="1651614"/>
                </a:lnTo>
                <a:lnTo>
                  <a:pt x="0" y="1640439"/>
                </a:lnTo>
                <a:close/>
              </a:path>
              <a:path w="57150" h="2360295">
                <a:moveTo>
                  <a:pt x="0" y="1755557"/>
                </a:moveTo>
                <a:lnTo>
                  <a:pt x="2254" y="1744383"/>
                </a:lnTo>
                <a:lnTo>
                  <a:pt x="8393" y="1735232"/>
                </a:lnTo>
                <a:lnTo>
                  <a:pt x="17479" y="1729049"/>
                </a:lnTo>
                <a:lnTo>
                  <a:pt x="28575" y="1726778"/>
                </a:lnTo>
                <a:lnTo>
                  <a:pt x="39670" y="1729049"/>
                </a:lnTo>
                <a:lnTo>
                  <a:pt x="48756" y="1735232"/>
                </a:lnTo>
                <a:lnTo>
                  <a:pt x="54895" y="1744383"/>
                </a:lnTo>
                <a:lnTo>
                  <a:pt x="57150" y="1755557"/>
                </a:lnTo>
                <a:lnTo>
                  <a:pt x="54895" y="1766732"/>
                </a:lnTo>
                <a:lnTo>
                  <a:pt x="48756" y="1775883"/>
                </a:lnTo>
                <a:lnTo>
                  <a:pt x="39670" y="1782066"/>
                </a:lnTo>
                <a:lnTo>
                  <a:pt x="28575" y="1784337"/>
                </a:lnTo>
                <a:lnTo>
                  <a:pt x="17479" y="1782066"/>
                </a:lnTo>
                <a:lnTo>
                  <a:pt x="8393" y="1775883"/>
                </a:lnTo>
                <a:lnTo>
                  <a:pt x="2254" y="1766732"/>
                </a:lnTo>
                <a:lnTo>
                  <a:pt x="0" y="1755557"/>
                </a:lnTo>
                <a:close/>
              </a:path>
              <a:path w="57150" h="2360295">
                <a:moveTo>
                  <a:pt x="0" y="1870676"/>
                </a:moveTo>
                <a:lnTo>
                  <a:pt x="2254" y="1859501"/>
                </a:lnTo>
                <a:lnTo>
                  <a:pt x="8393" y="1850350"/>
                </a:lnTo>
                <a:lnTo>
                  <a:pt x="17479" y="1844167"/>
                </a:lnTo>
                <a:lnTo>
                  <a:pt x="28575" y="1841896"/>
                </a:lnTo>
                <a:lnTo>
                  <a:pt x="39670" y="1844167"/>
                </a:lnTo>
                <a:lnTo>
                  <a:pt x="48756" y="1850350"/>
                </a:lnTo>
                <a:lnTo>
                  <a:pt x="54895" y="1859501"/>
                </a:lnTo>
                <a:lnTo>
                  <a:pt x="57150" y="1870676"/>
                </a:lnTo>
                <a:lnTo>
                  <a:pt x="54895" y="1881851"/>
                </a:lnTo>
                <a:lnTo>
                  <a:pt x="48756" y="1891002"/>
                </a:lnTo>
                <a:lnTo>
                  <a:pt x="39670" y="1897185"/>
                </a:lnTo>
                <a:lnTo>
                  <a:pt x="28575" y="1899456"/>
                </a:lnTo>
                <a:lnTo>
                  <a:pt x="17479" y="1897185"/>
                </a:lnTo>
                <a:lnTo>
                  <a:pt x="8393" y="1891002"/>
                </a:lnTo>
                <a:lnTo>
                  <a:pt x="2254" y="1881851"/>
                </a:lnTo>
                <a:lnTo>
                  <a:pt x="0" y="1870676"/>
                </a:lnTo>
                <a:close/>
              </a:path>
              <a:path w="57150" h="2360295">
                <a:moveTo>
                  <a:pt x="0" y="1985795"/>
                </a:moveTo>
                <a:lnTo>
                  <a:pt x="2254" y="1974620"/>
                </a:lnTo>
                <a:lnTo>
                  <a:pt x="8393" y="1965469"/>
                </a:lnTo>
                <a:lnTo>
                  <a:pt x="17479" y="1959286"/>
                </a:lnTo>
                <a:lnTo>
                  <a:pt x="28575" y="1957015"/>
                </a:lnTo>
                <a:lnTo>
                  <a:pt x="39670" y="1959286"/>
                </a:lnTo>
                <a:lnTo>
                  <a:pt x="48756" y="1965469"/>
                </a:lnTo>
                <a:lnTo>
                  <a:pt x="54895" y="1974620"/>
                </a:lnTo>
                <a:lnTo>
                  <a:pt x="57150" y="1985795"/>
                </a:lnTo>
                <a:lnTo>
                  <a:pt x="54895" y="1996969"/>
                </a:lnTo>
                <a:lnTo>
                  <a:pt x="48756" y="2006120"/>
                </a:lnTo>
                <a:lnTo>
                  <a:pt x="39670" y="2012303"/>
                </a:lnTo>
                <a:lnTo>
                  <a:pt x="28575" y="2014574"/>
                </a:lnTo>
                <a:lnTo>
                  <a:pt x="17479" y="2012303"/>
                </a:lnTo>
                <a:lnTo>
                  <a:pt x="8393" y="2006120"/>
                </a:lnTo>
                <a:lnTo>
                  <a:pt x="2254" y="1996969"/>
                </a:lnTo>
                <a:lnTo>
                  <a:pt x="0" y="1985795"/>
                </a:lnTo>
                <a:close/>
              </a:path>
              <a:path w="57150" h="2360295">
                <a:moveTo>
                  <a:pt x="0" y="2100913"/>
                </a:moveTo>
                <a:lnTo>
                  <a:pt x="2254" y="2089739"/>
                </a:lnTo>
                <a:lnTo>
                  <a:pt x="8393" y="2080588"/>
                </a:lnTo>
                <a:lnTo>
                  <a:pt x="17479" y="2074404"/>
                </a:lnTo>
                <a:lnTo>
                  <a:pt x="28575" y="2072134"/>
                </a:lnTo>
                <a:lnTo>
                  <a:pt x="39670" y="2074404"/>
                </a:lnTo>
                <a:lnTo>
                  <a:pt x="48756" y="2080588"/>
                </a:lnTo>
                <a:lnTo>
                  <a:pt x="54895" y="2089739"/>
                </a:lnTo>
                <a:lnTo>
                  <a:pt x="57150" y="2100913"/>
                </a:lnTo>
                <a:lnTo>
                  <a:pt x="54895" y="2112088"/>
                </a:lnTo>
                <a:lnTo>
                  <a:pt x="48756" y="2121239"/>
                </a:lnTo>
                <a:lnTo>
                  <a:pt x="39670" y="2127422"/>
                </a:lnTo>
                <a:lnTo>
                  <a:pt x="28575" y="2129693"/>
                </a:lnTo>
                <a:lnTo>
                  <a:pt x="17479" y="2127422"/>
                </a:lnTo>
                <a:lnTo>
                  <a:pt x="8393" y="2121239"/>
                </a:lnTo>
                <a:lnTo>
                  <a:pt x="2254" y="2112088"/>
                </a:lnTo>
                <a:lnTo>
                  <a:pt x="0" y="2100913"/>
                </a:lnTo>
                <a:close/>
              </a:path>
              <a:path w="57150" h="2360295">
                <a:moveTo>
                  <a:pt x="0" y="2216032"/>
                </a:moveTo>
                <a:lnTo>
                  <a:pt x="2254" y="2204857"/>
                </a:lnTo>
                <a:lnTo>
                  <a:pt x="8393" y="2195706"/>
                </a:lnTo>
                <a:lnTo>
                  <a:pt x="17479" y="2189523"/>
                </a:lnTo>
                <a:lnTo>
                  <a:pt x="28575" y="2187252"/>
                </a:lnTo>
                <a:lnTo>
                  <a:pt x="39670" y="2189523"/>
                </a:lnTo>
                <a:lnTo>
                  <a:pt x="48756" y="2195706"/>
                </a:lnTo>
                <a:lnTo>
                  <a:pt x="54895" y="2204857"/>
                </a:lnTo>
                <a:lnTo>
                  <a:pt x="57150" y="2216032"/>
                </a:lnTo>
                <a:lnTo>
                  <a:pt x="54895" y="2227206"/>
                </a:lnTo>
                <a:lnTo>
                  <a:pt x="48756" y="2236357"/>
                </a:lnTo>
                <a:lnTo>
                  <a:pt x="39670" y="2242540"/>
                </a:lnTo>
                <a:lnTo>
                  <a:pt x="28575" y="2244811"/>
                </a:lnTo>
                <a:lnTo>
                  <a:pt x="17479" y="2242540"/>
                </a:lnTo>
                <a:lnTo>
                  <a:pt x="8393" y="2236357"/>
                </a:lnTo>
                <a:lnTo>
                  <a:pt x="2254" y="2227206"/>
                </a:lnTo>
                <a:lnTo>
                  <a:pt x="0" y="2216032"/>
                </a:lnTo>
                <a:close/>
              </a:path>
              <a:path w="57150" h="2360295">
                <a:moveTo>
                  <a:pt x="0" y="2331150"/>
                </a:moveTo>
                <a:lnTo>
                  <a:pt x="2254" y="2319976"/>
                </a:lnTo>
                <a:lnTo>
                  <a:pt x="8393" y="2310825"/>
                </a:lnTo>
                <a:lnTo>
                  <a:pt x="17479" y="2304642"/>
                </a:lnTo>
                <a:lnTo>
                  <a:pt x="28575" y="2302371"/>
                </a:lnTo>
                <a:lnTo>
                  <a:pt x="39670" y="2304642"/>
                </a:lnTo>
                <a:lnTo>
                  <a:pt x="48756" y="2310825"/>
                </a:lnTo>
                <a:lnTo>
                  <a:pt x="54895" y="2319976"/>
                </a:lnTo>
                <a:lnTo>
                  <a:pt x="57150" y="2331150"/>
                </a:lnTo>
                <a:lnTo>
                  <a:pt x="54895" y="2342325"/>
                </a:lnTo>
                <a:lnTo>
                  <a:pt x="48756" y="2351476"/>
                </a:lnTo>
                <a:lnTo>
                  <a:pt x="39670" y="2357659"/>
                </a:lnTo>
                <a:lnTo>
                  <a:pt x="28575" y="2359930"/>
                </a:lnTo>
                <a:lnTo>
                  <a:pt x="17479" y="2357659"/>
                </a:lnTo>
                <a:lnTo>
                  <a:pt x="8393" y="2351476"/>
                </a:lnTo>
                <a:lnTo>
                  <a:pt x="2254" y="2342325"/>
                </a:lnTo>
                <a:lnTo>
                  <a:pt x="0" y="233115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085422" y="6316428"/>
            <a:ext cx="57150" cy="2360295"/>
          </a:xfrm>
          <a:custGeom>
            <a:avLst/>
            <a:gdLst/>
            <a:ahLst/>
            <a:cxnLst/>
            <a:rect l="l" t="t" r="r" b="b"/>
            <a:pathLst>
              <a:path w="57150" h="2360295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2360295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2360295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2360295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2360295">
                <a:moveTo>
                  <a:pt x="0" y="489253"/>
                </a:moveTo>
                <a:lnTo>
                  <a:pt x="2254" y="478079"/>
                </a:lnTo>
                <a:lnTo>
                  <a:pt x="8393" y="468928"/>
                </a:lnTo>
                <a:lnTo>
                  <a:pt x="17479" y="462745"/>
                </a:lnTo>
                <a:lnTo>
                  <a:pt x="28575" y="460474"/>
                </a:lnTo>
                <a:lnTo>
                  <a:pt x="39670" y="462745"/>
                </a:lnTo>
                <a:lnTo>
                  <a:pt x="48756" y="468928"/>
                </a:lnTo>
                <a:lnTo>
                  <a:pt x="54895" y="478079"/>
                </a:lnTo>
                <a:lnTo>
                  <a:pt x="57150" y="489253"/>
                </a:lnTo>
                <a:lnTo>
                  <a:pt x="54895" y="500428"/>
                </a:lnTo>
                <a:lnTo>
                  <a:pt x="48756" y="509579"/>
                </a:lnTo>
                <a:lnTo>
                  <a:pt x="39670" y="515762"/>
                </a:lnTo>
                <a:lnTo>
                  <a:pt x="28575" y="518033"/>
                </a:lnTo>
                <a:lnTo>
                  <a:pt x="17479" y="515762"/>
                </a:lnTo>
                <a:lnTo>
                  <a:pt x="8393" y="509579"/>
                </a:lnTo>
                <a:lnTo>
                  <a:pt x="2254" y="500428"/>
                </a:lnTo>
                <a:lnTo>
                  <a:pt x="0" y="489253"/>
                </a:lnTo>
                <a:close/>
              </a:path>
              <a:path w="57150" h="2360295">
                <a:moveTo>
                  <a:pt x="0" y="604372"/>
                </a:moveTo>
                <a:lnTo>
                  <a:pt x="2254" y="593197"/>
                </a:lnTo>
                <a:lnTo>
                  <a:pt x="8393" y="584046"/>
                </a:lnTo>
                <a:lnTo>
                  <a:pt x="17479" y="577863"/>
                </a:lnTo>
                <a:lnTo>
                  <a:pt x="28575" y="575592"/>
                </a:lnTo>
                <a:lnTo>
                  <a:pt x="39670" y="577863"/>
                </a:lnTo>
                <a:lnTo>
                  <a:pt x="48756" y="584046"/>
                </a:lnTo>
                <a:lnTo>
                  <a:pt x="54895" y="593197"/>
                </a:lnTo>
                <a:lnTo>
                  <a:pt x="57150" y="604372"/>
                </a:lnTo>
                <a:lnTo>
                  <a:pt x="54895" y="615547"/>
                </a:lnTo>
                <a:lnTo>
                  <a:pt x="48756" y="624698"/>
                </a:lnTo>
                <a:lnTo>
                  <a:pt x="39670" y="630881"/>
                </a:lnTo>
                <a:lnTo>
                  <a:pt x="28575" y="633152"/>
                </a:lnTo>
                <a:lnTo>
                  <a:pt x="17479" y="630881"/>
                </a:lnTo>
                <a:lnTo>
                  <a:pt x="8393" y="624698"/>
                </a:lnTo>
                <a:lnTo>
                  <a:pt x="2254" y="615547"/>
                </a:lnTo>
                <a:lnTo>
                  <a:pt x="0" y="604372"/>
                </a:lnTo>
                <a:close/>
              </a:path>
              <a:path w="57150" h="2360295">
                <a:moveTo>
                  <a:pt x="0" y="719490"/>
                </a:moveTo>
                <a:lnTo>
                  <a:pt x="2254" y="708316"/>
                </a:lnTo>
                <a:lnTo>
                  <a:pt x="8393" y="699165"/>
                </a:lnTo>
                <a:lnTo>
                  <a:pt x="17479" y="692982"/>
                </a:lnTo>
                <a:lnTo>
                  <a:pt x="28575" y="690711"/>
                </a:lnTo>
                <a:lnTo>
                  <a:pt x="39670" y="692982"/>
                </a:lnTo>
                <a:lnTo>
                  <a:pt x="48756" y="699165"/>
                </a:lnTo>
                <a:lnTo>
                  <a:pt x="54895" y="708316"/>
                </a:lnTo>
                <a:lnTo>
                  <a:pt x="57150" y="719490"/>
                </a:lnTo>
                <a:lnTo>
                  <a:pt x="54895" y="730665"/>
                </a:lnTo>
                <a:lnTo>
                  <a:pt x="48756" y="739816"/>
                </a:lnTo>
                <a:lnTo>
                  <a:pt x="39670" y="745999"/>
                </a:lnTo>
                <a:lnTo>
                  <a:pt x="28575" y="748270"/>
                </a:lnTo>
                <a:lnTo>
                  <a:pt x="17479" y="745999"/>
                </a:lnTo>
                <a:lnTo>
                  <a:pt x="8393" y="739816"/>
                </a:lnTo>
                <a:lnTo>
                  <a:pt x="2254" y="730665"/>
                </a:lnTo>
                <a:lnTo>
                  <a:pt x="0" y="719490"/>
                </a:lnTo>
                <a:close/>
              </a:path>
              <a:path w="57150" h="2360295">
                <a:moveTo>
                  <a:pt x="0" y="834609"/>
                </a:moveTo>
                <a:lnTo>
                  <a:pt x="2254" y="823434"/>
                </a:lnTo>
                <a:lnTo>
                  <a:pt x="8393" y="814283"/>
                </a:lnTo>
                <a:lnTo>
                  <a:pt x="17479" y="808100"/>
                </a:lnTo>
                <a:lnTo>
                  <a:pt x="28575" y="805829"/>
                </a:lnTo>
                <a:lnTo>
                  <a:pt x="39670" y="808100"/>
                </a:lnTo>
                <a:lnTo>
                  <a:pt x="48756" y="814283"/>
                </a:lnTo>
                <a:lnTo>
                  <a:pt x="54895" y="823434"/>
                </a:lnTo>
                <a:lnTo>
                  <a:pt x="57150" y="834609"/>
                </a:lnTo>
                <a:lnTo>
                  <a:pt x="54895" y="845784"/>
                </a:lnTo>
                <a:lnTo>
                  <a:pt x="48756" y="854935"/>
                </a:lnTo>
                <a:lnTo>
                  <a:pt x="39670" y="861118"/>
                </a:lnTo>
                <a:lnTo>
                  <a:pt x="28575" y="863389"/>
                </a:lnTo>
                <a:lnTo>
                  <a:pt x="17479" y="861118"/>
                </a:lnTo>
                <a:lnTo>
                  <a:pt x="8393" y="854935"/>
                </a:lnTo>
                <a:lnTo>
                  <a:pt x="2254" y="845784"/>
                </a:lnTo>
                <a:lnTo>
                  <a:pt x="0" y="834609"/>
                </a:lnTo>
                <a:close/>
              </a:path>
              <a:path w="57150" h="2360295">
                <a:moveTo>
                  <a:pt x="0" y="949728"/>
                </a:moveTo>
                <a:lnTo>
                  <a:pt x="2254" y="938553"/>
                </a:lnTo>
                <a:lnTo>
                  <a:pt x="8393" y="929402"/>
                </a:lnTo>
                <a:lnTo>
                  <a:pt x="17479" y="923219"/>
                </a:lnTo>
                <a:lnTo>
                  <a:pt x="28575" y="920948"/>
                </a:lnTo>
                <a:lnTo>
                  <a:pt x="39670" y="923219"/>
                </a:lnTo>
                <a:lnTo>
                  <a:pt x="48756" y="929402"/>
                </a:lnTo>
                <a:lnTo>
                  <a:pt x="54895" y="938553"/>
                </a:lnTo>
                <a:lnTo>
                  <a:pt x="57150" y="949728"/>
                </a:lnTo>
                <a:lnTo>
                  <a:pt x="54895" y="960902"/>
                </a:lnTo>
                <a:lnTo>
                  <a:pt x="48756" y="970053"/>
                </a:lnTo>
                <a:lnTo>
                  <a:pt x="39670" y="976236"/>
                </a:lnTo>
                <a:lnTo>
                  <a:pt x="28575" y="978507"/>
                </a:lnTo>
                <a:lnTo>
                  <a:pt x="17479" y="976236"/>
                </a:lnTo>
                <a:lnTo>
                  <a:pt x="8393" y="970053"/>
                </a:lnTo>
                <a:lnTo>
                  <a:pt x="2254" y="960902"/>
                </a:lnTo>
                <a:lnTo>
                  <a:pt x="0" y="949728"/>
                </a:lnTo>
                <a:close/>
              </a:path>
              <a:path w="57150" h="2360295">
                <a:moveTo>
                  <a:pt x="0" y="1064846"/>
                </a:moveTo>
                <a:lnTo>
                  <a:pt x="2254" y="1053672"/>
                </a:lnTo>
                <a:lnTo>
                  <a:pt x="8393" y="1044521"/>
                </a:lnTo>
                <a:lnTo>
                  <a:pt x="17479" y="1038337"/>
                </a:lnTo>
                <a:lnTo>
                  <a:pt x="28575" y="1036067"/>
                </a:lnTo>
                <a:lnTo>
                  <a:pt x="39670" y="1038337"/>
                </a:lnTo>
                <a:lnTo>
                  <a:pt x="48756" y="1044521"/>
                </a:lnTo>
                <a:lnTo>
                  <a:pt x="54895" y="1053672"/>
                </a:lnTo>
                <a:lnTo>
                  <a:pt x="57150" y="1064846"/>
                </a:lnTo>
                <a:lnTo>
                  <a:pt x="54895" y="1076021"/>
                </a:lnTo>
                <a:lnTo>
                  <a:pt x="48756" y="1085172"/>
                </a:lnTo>
                <a:lnTo>
                  <a:pt x="39670" y="1091355"/>
                </a:lnTo>
                <a:lnTo>
                  <a:pt x="28575" y="1093626"/>
                </a:lnTo>
                <a:lnTo>
                  <a:pt x="17479" y="1091355"/>
                </a:lnTo>
                <a:lnTo>
                  <a:pt x="8393" y="1085172"/>
                </a:lnTo>
                <a:lnTo>
                  <a:pt x="2254" y="1076021"/>
                </a:lnTo>
                <a:lnTo>
                  <a:pt x="0" y="1064846"/>
                </a:lnTo>
                <a:close/>
              </a:path>
              <a:path w="57150" h="2360295">
                <a:moveTo>
                  <a:pt x="0" y="1179965"/>
                </a:moveTo>
                <a:lnTo>
                  <a:pt x="2254" y="1168790"/>
                </a:lnTo>
                <a:lnTo>
                  <a:pt x="8393" y="1159639"/>
                </a:lnTo>
                <a:lnTo>
                  <a:pt x="17479" y="1153456"/>
                </a:lnTo>
                <a:lnTo>
                  <a:pt x="28575" y="1151185"/>
                </a:lnTo>
                <a:lnTo>
                  <a:pt x="39670" y="1153456"/>
                </a:lnTo>
                <a:lnTo>
                  <a:pt x="48756" y="1159639"/>
                </a:lnTo>
                <a:lnTo>
                  <a:pt x="54895" y="1168790"/>
                </a:lnTo>
                <a:lnTo>
                  <a:pt x="57150" y="1179965"/>
                </a:lnTo>
                <a:lnTo>
                  <a:pt x="54895" y="1191139"/>
                </a:lnTo>
                <a:lnTo>
                  <a:pt x="48756" y="1200290"/>
                </a:lnTo>
                <a:lnTo>
                  <a:pt x="39670" y="1206473"/>
                </a:lnTo>
                <a:lnTo>
                  <a:pt x="28575" y="1208744"/>
                </a:lnTo>
                <a:lnTo>
                  <a:pt x="17479" y="1206473"/>
                </a:lnTo>
                <a:lnTo>
                  <a:pt x="8393" y="1200290"/>
                </a:lnTo>
                <a:lnTo>
                  <a:pt x="2254" y="1191139"/>
                </a:lnTo>
                <a:lnTo>
                  <a:pt x="0" y="1179965"/>
                </a:lnTo>
                <a:close/>
              </a:path>
              <a:path w="57150" h="2360295">
                <a:moveTo>
                  <a:pt x="0" y="1295083"/>
                </a:moveTo>
                <a:lnTo>
                  <a:pt x="2254" y="1283909"/>
                </a:lnTo>
                <a:lnTo>
                  <a:pt x="8393" y="1274758"/>
                </a:lnTo>
                <a:lnTo>
                  <a:pt x="17479" y="1268575"/>
                </a:lnTo>
                <a:lnTo>
                  <a:pt x="28575" y="1266304"/>
                </a:lnTo>
                <a:lnTo>
                  <a:pt x="39670" y="1268575"/>
                </a:lnTo>
                <a:lnTo>
                  <a:pt x="48756" y="1274758"/>
                </a:lnTo>
                <a:lnTo>
                  <a:pt x="54895" y="1283909"/>
                </a:lnTo>
                <a:lnTo>
                  <a:pt x="57150" y="1295083"/>
                </a:lnTo>
                <a:lnTo>
                  <a:pt x="54895" y="1306258"/>
                </a:lnTo>
                <a:lnTo>
                  <a:pt x="48756" y="1315409"/>
                </a:lnTo>
                <a:lnTo>
                  <a:pt x="39670" y="1321592"/>
                </a:lnTo>
                <a:lnTo>
                  <a:pt x="28575" y="1323863"/>
                </a:lnTo>
                <a:lnTo>
                  <a:pt x="17479" y="1321592"/>
                </a:lnTo>
                <a:lnTo>
                  <a:pt x="8393" y="1315409"/>
                </a:lnTo>
                <a:lnTo>
                  <a:pt x="2254" y="1306258"/>
                </a:lnTo>
                <a:lnTo>
                  <a:pt x="0" y="1295083"/>
                </a:lnTo>
                <a:close/>
              </a:path>
              <a:path w="57150" h="2360295">
                <a:moveTo>
                  <a:pt x="0" y="1410202"/>
                </a:moveTo>
                <a:lnTo>
                  <a:pt x="2254" y="1399027"/>
                </a:lnTo>
                <a:lnTo>
                  <a:pt x="8393" y="1389876"/>
                </a:lnTo>
                <a:lnTo>
                  <a:pt x="17479" y="1383693"/>
                </a:lnTo>
                <a:lnTo>
                  <a:pt x="28575" y="1381422"/>
                </a:lnTo>
                <a:lnTo>
                  <a:pt x="39670" y="1383693"/>
                </a:lnTo>
                <a:lnTo>
                  <a:pt x="48756" y="1389876"/>
                </a:lnTo>
                <a:lnTo>
                  <a:pt x="54895" y="1399027"/>
                </a:lnTo>
                <a:lnTo>
                  <a:pt x="57150" y="1410202"/>
                </a:lnTo>
                <a:lnTo>
                  <a:pt x="54895" y="1421376"/>
                </a:lnTo>
                <a:lnTo>
                  <a:pt x="48756" y="1430527"/>
                </a:lnTo>
                <a:lnTo>
                  <a:pt x="39670" y="1436711"/>
                </a:lnTo>
                <a:lnTo>
                  <a:pt x="28575" y="1438981"/>
                </a:lnTo>
                <a:lnTo>
                  <a:pt x="17479" y="1436711"/>
                </a:lnTo>
                <a:lnTo>
                  <a:pt x="8393" y="1430527"/>
                </a:lnTo>
                <a:lnTo>
                  <a:pt x="2254" y="1421376"/>
                </a:lnTo>
                <a:lnTo>
                  <a:pt x="0" y="1410202"/>
                </a:lnTo>
                <a:close/>
              </a:path>
              <a:path w="57150" h="2360295">
                <a:moveTo>
                  <a:pt x="0" y="1525320"/>
                </a:moveTo>
                <a:lnTo>
                  <a:pt x="2254" y="1514146"/>
                </a:lnTo>
                <a:lnTo>
                  <a:pt x="8393" y="1504995"/>
                </a:lnTo>
                <a:lnTo>
                  <a:pt x="17479" y="1498812"/>
                </a:lnTo>
                <a:lnTo>
                  <a:pt x="28575" y="1496541"/>
                </a:lnTo>
                <a:lnTo>
                  <a:pt x="39670" y="1498812"/>
                </a:lnTo>
                <a:lnTo>
                  <a:pt x="48756" y="1504995"/>
                </a:lnTo>
                <a:lnTo>
                  <a:pt x="54895" y="1514146"/>
                </a:lnTo>
                <a:lnTo>
                  <a:pt x="57150" y="1525320"/>
                </a:lnTo>
                <a:lnTo>
                  <a:pt x="54895" y="1536495"/>
                </a:lnTo>
                <a:lnTo>
                  <a:pt x="48756" y="1545646"/>
                </a:lnTo>
                <a:lnTo>
                  <a:pt x="39670" y="1551829"/>
                </a:lnTo>
                <a:lnTo>
                  <a:pt x="28575" y="1554100"/>
                </a:lnTo>
                <a:lnTo>
                  <a:pt x="17479" y="1551829"/>
                </a:lnTo>
                <a:lnTo>
                  <a:pt x="8393" y="1545646"/>
                </a:lnTo>
                <a:lnTo>
                  <a:pt x="2254" y="1536495"/>
                </a:lnTo>
                <a:lnTo>
                  <a:pt x="0" y="1525320"/>
                </a:lnTo>
                <a:close/>
              </a:path>
              <a:path w="57150" h="2360295">
                <a:moveTo>
                  <a:pt x="0" y="1640439"/>
                </a:moveTo>
                <a:lnTo>
                  <a:pt x="2254" y="1629264"/>
                </a:lnTo>
                <a:lnTo>
                  <a:pt x="8393" y="1620113"/>
                </a:lnTo>
                <a:lnTo>
                  <a:pt x="17479" y="1613930"/>
                </a:lnTo>
                <a:lnTo>
                  <a:pt x="28575" y="1611659"/>
                </a:lnTo>
                <a:lnTo>
                  <a:pt x="39670" y="1613930"/>
                </a:lnTo>
                <a:lnTo>
                  <a:pt x="48756" y="1620113"/>
                </a:lnTo>
                <a:lnTo>
                  <a:pt x="54895" y="1629264"/>
                </a:lnTo>
                <a:lnTo>
                  <a:pt x="57150" y="1640439"/>
                </a:lnTo>
                <a:lnTo>
                  <a:pt x="54895" y="1651614"/>
                </a:lnTo>
                <a:lnTo>
                  <a:pt x="48756" y="1660765"/>
                </a:lnTo>
                <a:lnTo>
                  <a:pt x="39670" y="1666948"/>
                </a:lnTo>
                <a:lnTo>
                  <a:pt x="28575" y="1669219"/>
                </a:lnTo>
                <a:lnTo>
                  <a:pt x="17479" y="1666948"/>
                </a:lnTo>
                <a:lnTo>
                  <a:pt x="8393" y="1660765"/>
                </a:lnTo>
                <a:lnTo>
                  <a:pt x="2254" y="1651614"/>
                </a:lnTo>
                <a:lnTo>
                  <a:pt x="0" y="1640439"/>
                </a:lnTo>
                <a:close/>
              </a:path>
              <a:path w="57150" h="2360295">
                <a:moveTo>
                  <a:pt x="0" y="1755557"/>
                </a:moveTo>
                <a:lnTo>
                  <a:pt x="2254" y="1744383"/>
                </a:lnTo>
                <a:lnTo>
                  <a:pt x="8393" y="1735232"/>
                </a:lnTo>
                <a:lnTo>
                  <a:pt x="17479" y="1729049"/>
                </a:lnTo>
                <a:lnTo>
                  <a:pt x="28575" y="1726778"/>
                </a:lnTo>
                <a:lnTo>
                  <a:pt x="39670" y="1729049"/>
                </a:lnTo>
                <a:lnTo>
                  <a:pt x="48756" y="1735232"/>
                </a:lnTo>
                <a:lnTo>
                  <a:pt x="54895" y="1744383"/>
                </a:lnTo>
                <a:lnTo>
                  <a:pt x="57150" y="1755557"/>
                </a:lnTo>
                <a:lnTo>
                  <a:pt x="54895" y="1766732"/>
                </a:lnTo>
                <a:lnTo>
                  <a:pt x="48756" y="1775883"/>
                </a:lnTo>
                <a:lnTo>
                  <a:pt x="39670" y="1782066"/>
                </a:lnTo>
                <a:lnTo>
                  <a:pt x="28575" y="1784337"/>
                </a:lnTo>
                <a:lnTo>
                  <a:pt x="17479" y="1782066"/>
                </a:lnTo>
                <a:lnTo>
                  <a:pt x="8393" y="1775883"/>
                </a:lnTo>
                <a:lnTo>
                  <a:pt x="2254" y="1766732"/>
                </a:lnTo>
                <a:lnTo>
                  <a:pt x="0" y="1755557"/>
                </a:lnTo>
                <a:close/>
              </a:path>
              <a:path w="57150" h="2360295">
                <a:moveTo>
                  <a:pt x="0" y="1870676"/>
                </a:moveTo>
                <a:lnTo>
                  <a:pt x="2254" y="1859501"/>
                </a:lnTo>
                <a:lnTo>
                  <a:pt x="8393" y="1850350"/>
                </a:lnTo>
                <a:lnTo>
                  <a:pt x="17479" y="1844167"/>
                </a:lnTo>
                <a:lnTo>
                  <a:pt x="28575" y="1841896"/>
                </a:lnTo>
                <a:lnTo>
                  <a:pt x="39670" y="1844167"/>
                </a:lnTo>
                <a:lnTo>
                  <a:pt x="48756" y="1850350"/>
                </a:lnTo>
                <a:lnTo>
                  <a:pt x="54895" y="1859501"/>
                </a:lnTo>
                <a:lnTo>
                  <a:pt x="57150" y="1870676"/>
                </a:lnTo>
                <a:lnTo>
                  <a:pt x="54895" y="1881851"/>
                </a:lnTo>
                <a:lnTo>
                  <a:pt x="48756" y="1891002"/>
                </a:lnTo>
                <a:lnTo>
                  <a:pt x="39670" y="1897185"/>
                </a:lnTo>
                <a:lnTo>
                  <a:pt x="28575" y="1899456"/>
                </a:lnTo>
                <a:lnTo>
                  <a:pt x="17479" y="1897185"/>
                </a:lnTo>
                <a:lnTo>
                  <a:pt x="8393" y="1891002"/>
                </a:lnTo>
                <a:lnTo>
                  <a:pt x="2254" y="1881851"/>
                </a:lnTo>
                <a:lnTo>
                  <a:pt x="0" y="1870676"/>
                </a:lnTo>
                <a:close/>
              </a:path>
              <a:path w="57150" h="2360295">
                <a:moveTo>
                  <a:pt x="0" y="1985795"/>
                </a:moveTo>
                <a:lnTo>
                  <a:pt x="2254" y="1974620"/>
                </a:lnTo>
                <a:lnTo>
                  <a:pt x="8393" y="1965469"/>
                </a:lnTo>
                <a:lnTo>
                  <a:pt x="17479" y="1959286"/>
                </a:lnTo>
                <a:lnTo>
                  <a:pt x="28575" y="1957015"/>
                </a:lnTo>
                <a:lnTo>
                  <a:pt x="39670" y="1959286"/>
                </a:lnTo>
                <a:lnTo>
                  <a:pt x="48756" y="1965469"/>
                </a:lnTo>
                <a:lnTo>
                  <a:pt x="54895" y="1974620"/>
                </a:lnTo>
                <a:lnTo>
                  <a:pt x="57150" y="1985795"/>
                </a:lnTo>
                <a:lnTo>
                  <a:pt x="54895" y="1996969"/>
                </a:lnTo>
                <a:lnTo>
                  <a:pt x="48756" y="2006120"/>
                </a:lnTo>
                <a:lnTo>
                  <a:pt x="39670" y="2012303"/>
                </a:lnTo>
                <a:lnTo>
                  <a:pt x="28575" y="2014574"/>
                </a:lnTo>
                <a:lnTo>
                  <a:pt x="17479" y="2012303"/>
                </a:lnTo>
                <a:lnTo>
                  <a:pt x="8393" y="2006120"/>
                </a:lnTo>
                <a:lnTo>
                  <a:pt x="2254" y="1996969"/>
                </a:lnTo>
                <a:lnTo>
                  <a:pt x="0" y="1985795"/>
                </a:lnTo>
                <a:close/>
              </a:path>
              <a:path w="57150" h="2360295">
                <a:moveTo>
                  <a:pt x="0" y="2100913"/>
                </a:moveTo>
                <a:lnTo>
                  <a:pt x="2254" y="2089739"/>
                </a:lnTo>
                <a:lnTo>
                  <a:pt x="8393" y="2080588"/>
                </a:lnTo>
                <a:lnTo>
                  <a:pt x="17479" y="2074404"/>
                </a:lnTo>
                <a:lnTo>
                  <a:pt x="28575" y="2072134"/>
                </a:lnTo>
                <a:lnTo>
                  <a:pt x="39670" y="2074404"/>
                </a:lnTo>
                <a:lnTo>
                  <a:pt x="48756" y="2080588"/>
                </a:lnTo>
                <a:lnTo>
                  <a:pt x="54895" y="2089739"/>
                </a:lnTo>
                <a:lnTo>
                  <a:pt x="57150" y="2100913"/>
                </a:lnTo>
                <a:lnTo>
                  <a:pt x="54895" y="2112088"/>
                </a:lnTo>
                <a:lnTo>
                  <a:pt x="48756" y="2121239"/>
                </a:lnTo>
                <a:lnTo>
                  <a:pt x="39670" y="2127422"/>
                </a:lnTo>
                <a:lnTo>
                  <a:pt x="28575" y="2129693"/>
                </a:lnTo>
                <a:lnTo>
                  <a:pt x="17479" y="2127422"/>
                </a:lnTo>
                <a:lnTo>
                  <a:pt x="8393" y="2121239"/>
                </a:lnTo>
                <a:lnTo>
                  <a:pt x="2254" y="2112088"/>
                </a:lnTo>
                <a:lnTo>
                  <a:pt x="0" y="2100913"/>
                </a:lnTo>
                <a:close/>
              </a:path>
              <a:path w="57150" h="2360295">
                <a:moveTo>
                  <a:pt x="0" y="2216032"/>
                </a:moveTo>
                <a:lnTo>
                  <a:pt x="2254" y="2204857"/>
                </a:lnTo>
                <a:lnTo>
                  <a:pt x="8393" y="2195706"/>
                </a:lnTo>
                <a:lnTo>
                  <a:pt x="17479" y="2189523"/>
                </a:lnTo>
                <a:lnTo>
                  <a:pt x="28575" y="2187252"/>
                </a:lnTo>
                <a:lnTo>
                  <a:pt x="39670" y="2189523"/>
                </a:lnTo>
                <a:lnTo>
                  <a:pt x="48756" y="2195706"/>
                </a:lnTo>
                <a:lnTo>
                  <a:pt x="54895" y="2204857"/>
                </a:lnTo>
                <a:lnTo>
                  <a:pt x="57150" y="2216032"/>
                </a:lnTo>
                <a:lnTo>
                  <a:pt x="54895" y="2227206"/>
                </a:lnTo>
                <a:lnTo>
                  <a:pt x="48756" y="2236357"/>
                </a:lnTo>
                <a:lnTo>
                  <a:pt x="39670" y="2242540"/>
                </a:lnTo>
                <a:lnTo>
                  <a:pt x="28575" y="2244811"/>
                </a:lnTo>
                <a:lnTo>
                  <a:pt x="17479" y="2242540"/>
                </a:lnTo>
                <a:lnTo>
                  <a:pt x="8393" y="2236357"/>
                </a:lnTo>
                <a:lnTo>
                  <a:pt x="2254" y="2227206"/>
                </a:lnTo>
                <a:lnTo>
                  <a:pt x="0" y="2216032"/>
                </a:lnTo>
                <a:close/>
              </a:path>
              <a:path w="57150" h="2360295">
                <a:moveTo>
                  <a:pt x="0" y="2331150"/>
                </a:moveTo>
                <a:lnTo>
                  <a:pt x="2254" y="2319976"/>
                </a:lnTo>
                <a:lnTo>
                  <a:pt x="8393" y="2310825"/>
                </a:lnTo>
                <a:lnTo>
                  <a:pt x="17479" y="2304642"/>
                </a:lnTo>
                <a:lnTo>
                  <a:pt x="28575" y="2302371"/>
                </a:lnTo>
                <a:lnTo>
                  <a:pt x="39670" y="2304642"/>
                </a:lnTo>
                <a:lnTo>
                  <a:pt x="48756" y="2310825"/>
                </a:lnTo>
                <a:lnTo>
                  <a:pt x="54895" y="2319976"/>
                </a:lnTo>
                <a:lnTo>
                  <a:pt x="57150" y="2331150"/>
                </a:lnTo>
                <a:lnTo>
                  <a:pt x="54895" y="2342325"/>
                </a:lnTo>
                <a:lnTo>
                  <a:pt x="48756" y="2351476"/>
                </a:lnTo>
                <a:lnTo>
                  <a:pt x="39670" y="2357659"/>
                </a:lnTo>
                <a:lnTo>
                  <a:pt x="28575" y="2359930"/>
                </a:lnTo>
                <a:lnTo>
                  <a:pt x="17479" y="2357659"/>
                </a:lnTo>
                <a:lnTo>
                  <a:pt x="8393" y="2351476"/>
                </a:lnTo>
                <a:lnTo>
                  <a:pt x="2254" y="2342325"/>
                </a:lnTo>
                <a:lnTo>
                  <a:pt x="0" y="233115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085422" y="8740113"/>
            <a:ext cx="57150" cy="461009"/>
          </a:xfrm>
          <a:custGeom>
            <a:avLst/>
            <a:gdLst/>
            <a:ahLst/>
            <a:cxnLst/>
            <a:rect l="l" t="t" r="r" b="b"/>
            <a:pathLst>
              <a:path w="57150" h="461009">
                <a:moveTo>
                  <a:pt x="0" y="28779"/>
                </a:moveTo>
                <a:lnTo>
                  <a:pt x="2254" y="17605"/>
                </a:lnTo>
                <a:lnTo>
                  <a:pt x="8393" y="8454"/>
                </a:lnTo>
                <a:lnTo>
                  <a:pt x="17479" y="2270"/>
                </a:lnTo>
                <a:lnTo>
                  <a:pt x="28575" y="0"/>
                </a:lnTo>
                <a:lnTo>
                  <a:pt x="39670" y="2270"/>
                </a:lnTo>
                <a:lnTo>
                  <a:pt x="48756" y="8454"/>
                </a:lnTo>
                <a:lnTo>
                  <a:pt x="54895" y="17605"/>
                </a:lnTo>
                <a:lnTo>
                  <a:pt x="57150" y="28779"/>
                </a:lnTo>
                <a:lnTo>
                  <a:pt x="54895" y="39954"/>
                </a:lnTo>
                <a:lnTo>
                  <a:pt x="48756" y="49105"/>
                </a:lnTo>
                <a:lnTo>
                  <a:pt x="39670" y="55288"/>
                </a:lnTo>
                <a:lnTo>
                  <a:pt x="28575" y="57559"/>
                </a:lnTo>
                <a:lnTo>
                  <a:pt x="17479" y="55288"/>
                </a:lnTo>
                <a:lnTo>
                  <a:pt x="8393" y="49105"/>
                </a:lnTo>
                <a:lnTo>
                  <a:pt x="2254" y="39954"/>
                </a:lnTo>
                <a:lnTo>
                  <a:pt x="0" y="28779"/>
                </a:lnTo>
                <a:close/>
              </a:path>
              <a:path w="57150" h="461009">
                <a:moveTo>
                  <a:pt x="0" y="143898"/>
                </a:moveTo>
                <a:lnTo>
                  <a:pt x="2254" y="132723"/>
                </a:lnTo>
                <a:lnTo>
                  <a:pt x="8393" y="123572"/>
                </a:lnTo>
                <a:lnTo>
                  <a:pt x="17479" y="117389"/>
                </a:lnTo>
                <a:lnTo>
                  <a:pt x="28575" y="115118"/>
                </a:lnTo>
                <a:lnTo>
                  <a:pt x="39670" y="117389"/>
                </a:lnTo>
                <a:lnTo>
                  <a:pt x="48756" y="123572"/>
                </a:lnTo>
                <a:lnTo>
                  <a:pt x="54895" y="132723"/>
                </a:lnTo>
                <a:lnTo>
                  <a:pt x="57150" y="143898"/>
                </a:lnTo>
                <a:lnTo>
                  <a:pt x="54895" y="155072"/>
                </a:lnTo>
                <a:lnTo>
                  <a:pt x="48756" y="164223"/>
                </a:lnTo>
                <a:lnTo>
                  <a:pt x="39670" y="170406"/>
                </a:lnTo>
                <a:lnTo>
                  <a:pt x="28575" y="172677"/>
                </a:lnTo>
                <a:lnTo>
                  <a:pt x="17479" y="170406"/>
                </a:lnTo>
                <a:lnTo>
                  <a:pt x="8393" y="164223"/>
                </a:lnTo>
                <a:lnTo>
                  <a:pt x="2254" y="155072"/>
                </a:lnTo>
                <a:lnTo>
                  <a:pt x="0" y="143898"/>
                </a:lnTo>
                <a:close/>
              </a:path>
              <a:path w="57150" h="461009">
                <a:moveTo>
                  <a:pt x="0" y="259016"/>
                </a:moveTo>
                <a:lnTo>
                  <a:pt x="2254" y="247842"/>
                </a:lnTo>
                <a:lnTo>
                  <a:pt x="8393" y="238691"/>
                </a:lnTo>
                <a:lnTo>
                  <a:pt x="17479" y="232508"/>
                </a:lnTo>
                <a:lnTo>
                  <a:pt x="28575" y="230237"/>
                </a:lnTo>
                <a:lnTo>
                  <a:pt x="39670" y="232508"/>
                </a:lnTo>
                <a:lnTo>
                  <a:pt x="48756" y="238691"/>
                </a:lnTo>
                <a:lnTo>
                  <a:pt x="54895" y="247842"/>
                </a:lnTo>
                <a:lnTo>
                  <a:pt x="57150" y="259016"/>
                </a:lnTo>
                <a:lnTo>
                  <a:pt x="54895" y="270191"/>
                </a:lnTo>
                <a:lnTo>
                  <a:pt x="48756" y="279342"/>
                </a:lnTo>
                <a:lnTo>
                  <a:pt x="39670" y="285525"/>
                </a:lnTo>
                <a:lnTo>
                  <a:pt x="28575" y="287796"/>
                </a:lnTo>
                <a:lnTo>
                  <a:pt x="17479" y="285525"/>
                </a:lnTo>
                <a:lnTo>
                  <a:pt x="8393" y="279342"/>
                </a:lnTo>
                <a:lnTo>
                  <a:pt x="2254" y="270191"/>
                </a:lnTo>
                <a:lnTo>
                  <a:pt x="0" y="259016"/>
                </a:lnTo>
                <a:close/>
              </a:path>
              <a:path w="57150" h="461009">
                <a:moveTo>
                  <a:pt x="0" y="374135"/>
                </a:moveTo>
                <a:lnTo>
                  <a:pt x="2254" y="362960"/>
                </a:lnTo>
                <a:lnTo>
                  <a:pt x="8393" y="353809"/>
                </a:lnTo>
                <a:lnTo>
                  <a:pt x="17479" y="347626"/>
                </a:lnTo>
                <a:lnTo>
                  <a:pt x="28575" y="345355"/>
                </a:lnTo>
                <a:lnTo>
                  <a:pt x="39670" y="347626"/>
                </a:lnTo>
                <a:lnTo>
                  <a:pt x="48756" y="353809"/>
                </a:lnTo>
                <a:lnTo>
                  <a:pt x="54895" y="362960"/>
                </a:lnTo>
                <a:lnTo>
                  <a:pt x="57150" y="374135"/>
                </a:lnTo>
                <a:lnTo>
                  <a:pt x="54895" y="385309"/>
                </a:lnTo>
                <a:lnTo>
                  <a:pt x="48756" y="394460"/>
                </a:lnTo>
                <a:lnTo>
                  <a:pt x="39670" y="400644"/>
                </a:lnTo>
                <a:lnTo>
                  <a:pt x="28575" y="402914"/>
                </a:lnTo>
                <a:lnTo>
                  <a:pt x="17479" y="400644"/>
                </a:lnTo>
                <a:lnTo>
                  <a:pt x="8393" y="394460"/>
                </a:lnTo>
                <a:lnTo>
                  <a:pt x="2254" y="385309"/>
                </a:lnTo>
                <a:lnTo>
                  <a:pt x="0" y="374135"/>
                </a:lnTo>
                <a:close/>
              </a:path>
              <a:path w="57150" h="461009">
                <a:moveTo>
                  <a:pt x="26734" y="460850"/>
                </a:moveTo>
                <a:lnTo>
                  <a:pt x="28575" y="460474"/>
                </a:lnTo>
                <a:lnTo>
                  <a:pt x="30415" y="460850"/>
                </a:lnTo>
                <a:lnTo>
                  <a:pt x="26734" y="46085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68520" y="6051431"/>
            <a:ext cx="876300" cy="876300"/>
          </a:xfrm>
          <a:custGeom>
            <a:avLst/>
            <a:gdLst/>
            <a:ahLst/>
            <a:cxnLst/>
            <a:rect l="l" t="t" r="r" b="b"/>
            <a:pathLst>
              <a:path w="876300" h="876300">
                <a:moveTo>
                  <a:pt x="438149" y="876299"/>
                </a:moveTo>
                <a:lnTo>
                  <a:pt x="395204" y="874189"/>
                </a:lnTo>
                <a:lnTo>
                  <a:pt x="352670" y="867880"/>
                </a:lnTo>
                <a:lnTo>
                  <a:pt x="310962" y="857433"/>
                </a:lnTo>
                <a:lnTo>
                  <a:pt x="270476" y="842948"/>
                </a:lnTo>
                <a:lnTo>
                  <a:pt x="231607" y="824563"/>
                </a:lnTo>
                <a:lnTo>
                  <a:pt x="194726" y="802457"/>
                </a:lnTo>
                <a:lnTo>
                  <a:pt x="160191" y="776845"/>
                </a:lnTo>
                <a:lnTo>
                  <a:pt x="128330" y="747969"/>
                </a:lnTo>
                <a:lnTo>
                  <a:pt x="99454" y="716108"/>
                </a:lnTo>
                <a:lnTo>
                  <a:pt x="73842" y="681573"/>
                </a:lnTo>
                <a:lnTo>
                  <a:pt x="51736" y="644692"/>
                </a:lnTo>
                <a:lnTo>
                  <a:pt x="33351" y="605822"/>
                </a:lnTo>
                <a:lnTo>
                  <a:pt x="18866" y="565337"/>
                </a:lnTo>
                <a:lnTo>
                  <a:pt x="8419" y="523629"/>
                </a:lnTo>
                <a:lnTo>
                  <a:pt x="2110" y="481095"/>
                </a:lnTo>
                <a:lnTo>
                  <a:pt x="0" y="438149"/>
                </a:lnTo>
                <a:lnTo>
                  <a:pt x="131" y="427393"/>
                </a:lnTo>
                <a:lnTo>
                  <a:pt x="3295" y="384512"/>
                </a:lnTo>
                <a:lnTo>
                  <a:pt x="10646" y="342147"/>
                </a:lnTo>
                <a:lnTo>
                  <a:pt x="22115" y="300707"/>
                </a:lnTo>
                <a:lnTo>
                  <a:pt x="37589" y="260590"/>
                </a:lnTo>
                <a:lnTo>
                  <a:pt x="56922" y="222183"/>
                </a:lnTo>
                <a:lnTo>
                  <a:pt x="79926" y="185856"/>
                </a:lnTo>
                <a:lnTo>
                  <a:pt x="106380" y="151959"/>
                </a:lnTo>
                <a:lnTo>
                  <a:pt x="136029" y="120818"/>
                </a:lnTo>
                <a:lnTo>
                  <a:pt x="168588" y="92733"/>
                </a:lnTo>
                <a:lnTo>
                  <a:pt x="203742" y="67975"/>
                </a:lnTo>
                <a:lnTo>
                  <a:pt x="241155" y="46782"/>
                </a:lnTo>
                <a:lnTo>
                  <a:pt x="280465" y="29358"/>
                </a:lnTo>
                <a:lnTo>
                  <a:pt x="321292" y="15870"/>
                </a:lnTo>
                <a:lnTo>
                  <a:pt x="363245" y="6449"/>
                </a:lnTo>
                <a:lnTo>
                  <a:pt x="405920" y="1186"/>
                </a:lnTo>
                <a:lnTo>
                  <a:pt x="438149" y="0"/>
                </a:lnTo>
                <a:lnTo>
                  <a:pt x="448906" y="131"/>
                </a:lnTo>
                <a:lnTo>
                  <a:pt x="491787" y="3295"/>
                </a:lnTo>
                <a:lnTo>
                  <a:pt x="534152" y="10646"/>
                </a:lnTo>
                <a:lnTo>
                  <a:pt x="575592" y="22115"/>
                </a:lnTo>
                <a:lnTo>
                  <a:pt x="615709" y="37589"/>
                </a:lnTo>
                <a:lnTo>
                  <a:pt x="654116" y="56922"/>
                </a:lnTo>
                <a:lnTo>
                  <a:pt x="690443" y="79926"/>
                </a:lnTo>
                <a:lnTo>
                  <a:pt x="724340" y="106380"/>
                </a:lnTo>
                <a:lnTo>
                  <a:pt x="755481" y="136029"/>
                </a:lnTo>
                <a:lnTo>
                  <a:pt x="783566" y="168589"/>
                </a:lnTo>
                <a:lnTo>
                  <a:pt x="808324" y="203742"/>
                </a:lnTo>
                <a:lnTo>
                  <a:pt x="829517" y="241155"/>
                </a:lnTo>
                <a:lnTo>
                  <a:pt x="846941" y="280465"/>
                </a:lnTo>
                <a:lnTo>
                  <a:pt x="860429" y="321292"/>
                </a:lnTo>
                <a:lnTo>
                  <a:pt x="869850" y="363245"/>
                </a:lnTo>
                <a:lnTo>
                  <a:pt x="875113" y="405920"/>
                </a:lnTo>
                <a:lnTo>
                  <a:pt x="876299" y="438149"/>
                </a:lnTo>
                <a:lnTo>
                  <a:pt x="876168" y="448906"/>
                </a:lnTo>
                <a:lnTo>
                  <a:pt x="873004" y="491787"/>
                </a:lnTo>
                <a:lnTo>
                  <a:pt x="865653" y="534152"/>
                </a:lnTo>
                <a:lnTo>
                  <a:pt x="854184" y="575592"/>
                </a:lnTo>
                <a:lnTo>
                  <a:pt x="838709" y="615709"/>
                </a:lnTo>
                <a:lnTo>
                  <a:pt x="819377" y="654116"/>
                </a:lnTo>
                <a:lnTo>
                  <a:pt x="796372" y="690443"/>
                </a:lnTo>
                <a:lnTo>
                  <a:pt x="769919" y="724340"/>
                </a:lnTo>
                <a:lnTo>
                  <a:pt x="740270" y="755481"/>
                </a:lnTo>
                <a:lnTo>
                  <a:pt x="707710" y="783566"/>
                </a:lnTo>
                <a:lnTo>
                  <a:pt x="672557" y="808324"/>
                </a:lnTo>
                <a:lnTo>
                  <a:pt x="635144" y="829517"/>
                </a:lnTo>
                <a:lnTo>
                  <a:pt x="595834" y="846941"/>
                </a:lnTo>
                <a:lnTo>
                  <a:pt x="555007" y="860429"/>
                </a:lnTo>
                <a:lnTo>
                  <a:pt x="513054" y="869850"/>
                </a:lnTo>
                <a:lnTo>
                  <a:pt x="470378" y="875113"/>
                </a:lnTo>
                <a:lnTo>
                  <a:pt x="438149" y="876299"/>
                </a:lnTo>
                <a:close/>
              </a:path>
            </a:pathLst>
          </a:custGeom>
          <a:solidFill>
            <a:srgbClr val="FF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68520" y="3762256"/>
            <a:ext cx="876300" cy="876300"/>
          </a:xfrm>
          <a:custGeom>
            <a:avLst/>
            <a:gdLst/>
            <a:ahLst/>
            <a:cxnLst/>
            <a:rect l="l" t="t" r="r" b="b"/>
            <a:pathLst>
              <a:path w="876300" h="876300">
                <a:moveTo>
                  <a:pt x="438149" y="876299"/>
                </a:moveTo>
                <a:lnTo>
                  <a:pt x="395204" y="874189"/>
                </a:lnTo>
                <a:lnTo>
                  <a:pt x="352670" y="867880"/>
                </a:lnTo>
                <a:lnTo>
                  <a:pt x="310962" y="857433"/>
                </a:lnTo>
                <a:lnTo>
                  <a:pt x="270476" y="842948"/>
                </a:lnTo>
                <a:lnTo>
                  <a:pt x="231607" y="824563"/>
                </a:lnTo>
                <a:lnTo>
                  <a:pt x="194726" y="802457"/>
                </a:lnTo>
                <a:lnTo>
                  <a:pt x="160191" y="776845"/>
                </a:lnTo>
                <a:lnTo>
                  <a:pt x="128330" y="747969"/>
                </a:lnTo>
                <a:lnTo>
                  <a:pt x="99454" y="716108"/>
                </a:lnTo>
                <a:lnTo>
                  <a:pt x="73842" y="681573"/>
                </a:lnTo>
                <a:lnTo>
                  <a:pt x="51736" y="644692"/>
                </a:lnTo>
                <a:lnTo>
                  <a:pt x="33351" y="605822"/>
                </a:lnTo>
                <a:lnTo>
                  <a:pt x="18866" y="565337"/>
                </a:lnTo>
                <a:lnTo>
                  <a:pt x="8419" y="523629"/>
                </a:lnTo>
                <a:lnTo>
                  <a:pt x="2110" y="481095"/>
                </a:lnTo>
                <a:lnTo>
                  <a:pt x="0" y="438149"/>
                </a:lnTo>
                <a:lnTo>
                  <a:pt x="131" y="427393"/>
                </a:lnTo>
                <a:lnTo>
                  <a:pt x="3295" y="384512"/>
                </a:lnTo>
                <a:lnTo>
                  <a:pt x="10646" y="342147"/>
                </a:lnTo>
                <a:lnTo>
                  <a:pt x="22115" y="300707"/>
                </a:lnTo>
                <a:lnTo>
                  <a:pt x="37589" y="260590"/>
                </a:lnTo>
                <a:lnTo>
                  <a:pt x="56922" y="222183"/>
                </a:lnTo>
                <a:lnTo>
                  <a:pt x="79926" y="185856"/>
                </a:lnTo>
                <a:lnTo>
                  <a:pt x="106380" y="151959"/>
                </a:lnTo>
                <a:lnTo>
                  <a:pt x="136029" y="120818"/>
                </a:lnTo>
                <a:lnTo>
                  <a:pt x="168588" y="92733"/>
                </a:lnTo>
                <a:lnTo>
                  <a:pt x="203742" y="67975"/>
                </a:lnTo>
                <a:lnTo>
                  <a:pt x="241155" y="46782"/>
                </a:lnTo>
                <a:lnTo>
                  <a:pt x="280465" y="29358"/>
                </a:lnTo>
                <a:lnTo>
                  <a:pt x="321292" y="15870"/>
                </a:lnTo>
                <a:lnTo>
                  <a:pt x="363245" y="6449"/>
                </a:lnTo>
                <a:lnTo>
                  <a:pt x="405920" y="1186"/>
                </a:lnTo>
                <a:lnTo>
                  <a:pt x="438149" y="0"/>
                </a:lnTo>
                <a:lnTo>
                  <a:pt x="448906" y="131"/>
                </a:lnTo>
                <a:lnTo>
                  <a:pt x="491787" y="3295"/>
                </a:lnTo>
                <a:lnTo>
                  <a:pt x="534152" y="10646"/>
                </a:lnTo>
                <a:lnTo>
                  <a:pt x="575592" y="22115"/>
                </a:lnTo>
                <a:lnTo>
                  <a:pt x="615709" y="37589"/>
                </a:lnTo>
                <a:lnTo>
                  <a:pt x="654116" y="56922"/>
                </a:lnTo>
                <a:lnTo>
                  <a:pt x="690443" y="79926"/>
                </a:lnTo>
                <a:lnTo>
                  <a:pt x="724340" y="106380"/>
                </a:lnTo>
                <a:lnTo>
                  <a:pt x="755481" y="136029"/>
                </a:lnTo>
                <a:lnTo>
                  <a:pt x="783566" y="168589"/>
                </a:lnTo>
                <a:lnTo>
                  <a:pt x="808324" y="203742"/>
                </a:lnTo>
                <a:lnTo>
                  <a:pt x="829517" y="241155"/>
                </a:lnTo>
                <a:lnTo>
                  <a:pt x="846941" y="280465"/>
                </a:lnTo>
                <a:lnTo>
                  <a:pt x="860429" y="321292"/>
                </a:lnTo>
                <a:lnTo>
                  <a:pt x="869850" y="363245"/>
                </a:lnTo>
                <a:lnTo>
                  <a:pt x="875113" y="405920"/>
                </a:lnTo>
                <a:lnTo>
                  <a:pt x="876299" y="438149"/>
                </a:lnTo>
                <a:lnTo>
                  <a:pt x="876168" y="448906"/>
                </a:lnTo>
                <a:lnTo>
                  <a:pt x="873004" y="491787"/>
                </a:lnTo>
                <a:lnTo>
                  <a:pt x="865653" y="534152"/>
                </a:lnTo>
                <a:lnTo>
                  <a:pt x="854184" y="575592"/>
                </a:lnTo>
                <a:lnTo>
                  <a:pt x="838709" y="615709"/>
                </a:lnTo>
                <a:lnTo>
                  <a:pt x="819377" y="654116"/>
                </a:lnTo>
                <a:lnTo>
                  <a:pt x="796372" y="690443"/>
                </a:lnTo>
                <a:lnTo>
                  <a:pt x="769919" y="724340"/>
                </a:lnTo>
                <a:lnTo>
                  <a:pt x="740270" y="755481"/>
                </a:lnTo>
                <a:lnTo>
                  <a:pt x="707710" y="783566"/>
                </a:lnTo>
                <a:lnTo>
                  <a:pt x="672557" y="808324"/>
                </a:lnTo>
                <a:lnTo>
                  <a:pt x="635144" y="829517"/>
                </a:lnTo>
                <a:lnTo>
                  <a:pt x="595834" y="846941"/>
                </a:lnTo>
                <a:lnTo>
                  <a:pt x="555007" y="860429"/>
                </a:lnTo>
                <a:lnTo>
                  <a:pt x="513054" y="869850"/>
                </a:lnTo>
                <a:lnTo>
                  <a:pt x="470378" y="875113"/>
                </a:lnTo>
                <a:lnTo>
                  <a:pt x="438149" y="876299"/>
                </a:lnTo>
                <a:close/>
              </a:path>
            </a:pathLst>
          </a:custGeom>
          <a:solidFill>
            <a:srgbClr val="FCBD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02912" y="3921253"/>
            <a:ext cx="18053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85" dirty="0">
                <a:solidFill>
                  <a:srgbClr val="202020"/>
                </a:solidFill>
                <a:latin typeface="Arial"/>
                <a:cs typeface="Arial"/>
              </a:rPr>
              <a:t>Samaritans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54469" y="6164835"/>
            <a:ext cx="3224877" cy="813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2600" spc="75" dirty="0">
                <a:solidFill>
                  <a:srgbClr val="202020"/>
                </a:solidFill>
                <a:latin typeface="Arial"/>
                <a:cs typeface="Arial"/>
              </a:rPr>
              <a:t>Mental Health and </a:t>
            </a:r>
            <a:r>
              <a:rPr sz="2600" spc="75" dirty="0">
                <a:solidFill>
                  <a:srgbClr val="202020"/>
                </a:solidFill>
                <a:latin typeface="Arial"/>
                <a:cs typeface="Arial"/>
              </a:rPr>
              <a:t>Wellbeing</a:t>
            </a:r>
            <a:r>
              <a:rPr sz="2600" spc="-13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2600" spc="15" dirty="0">
                <a:solidFill>
                  <a:srgbClr val="202020"/>
                </a:solidFill>
                <a:latin typeface="Arial"/>
                <a:cs typeface="Arial"/>
              </a:rPr>
              <a:t>Team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61716" y="6951342"/>
            <a:ext cx="4936286" cy="605294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 indent="1532890">
              <a:lnSpc>
                <a:spcPts val="2100"/>
              </a:lnSpc>
              <a:spcBef>
                <a:spcPts val="520"/>
              </a:spcBef>
            </a:pPr>
            <a:r>
              <a:rPr sz="2100" spc="-85" dirty="0">
                <a:solidFill>
                  <a:srgbClr val="202020"/>
                </a:solidFill>
                <a:latin typeface="Trebuchet MS"/>
                <a:cs typeface="Trebuchet MS"/>
              </a:rPr>
              <a:t>Email: </a:t>
            </a:r>
            <a:r>
              <a:rPr sz="2100" spc="-8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lang="en-GB" sz="2100" spc="-70" dirty="0" err="1">
                <a:solidFill>
                  <a:srgbClr val="202020"/>
                </a:solidFill>
                <a:latin typeface="Trebuchet MS"/>
                <a:cs typeface="Trebuchet MS"/>
                <a:hlinkClick r:id="rId2"/>
              </a:rPr>
              <a:t>mentalhealthand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  <a:hlinkClick r:id="rId2"/>
              </a:rPr>
              <a:t>wellbeing@edgehill.ac.uk</a:t>
            </a:r>
            <a:endParaRPr sz="2100" dirty="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84856" y="4747515"/>
            <a:ext cx="2364105" cy="765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0390" marR="5080" indent="-568325">
              <a:lnSpc>
                <a:spcPct val="115500"/>
              </a:lnSpc>
              <a:spcBef>
                <a:spcPts val="100"/>
              </a:spcBef>
            </a:pPr>
            <a:r>
              <a:rPr sz="2100" spc="110" dirty="0">
                <a:solidFill>
                  <a:srgbClr val="202020"/>
                </a:solidFill>
                <a:latin typeface="Trebuchet MS"/>
                <a:cs typeface="Trebuchet MS"/>
              </a:rPr>
              <a:t>24/7</a:t>
            </a:r>
            <a:r>
              <a:rPr sz="2100" spc="-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30" dirty="0">
                <a:solidFill>
                  <a:srgbClr val="202020"/>
                </a:solidFill>
                <a:latin typeface="Trebuchet MS"/>
                <a:cs typeface="Trebuchet MS"/>
              </a:rPr>
              <a:t>crisis</a:t>
            </a:r>
            <a:r>
              <a:rPr sz="2100" spc="-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30" dirty="0">
                <a:solidFill>
                  <a:srgbClr val="202020"/>
                </a:solidFill>
                <a:latin typeface="Trebuchet MS"/>
                <a:cs typeface="Trebuchet MS"/>
              </a:rPr>
              <a:t>support: </a:t>
            </a:r>
            <a:r>
              <a:rPr sz="2100" spc="-6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90" dirty="0">
                <a:solidFill>
                  <a:srgbClr val="202020"/>
                </a:solidFill>
                <a:latin typeface="Trebuchet MS"/>
                <a:cs typeface="Trebuchet MS"/>
              </a:rPr>
              <a:t>c</a:t>
            </a:r>
            <a:r>
              <a:rPr sz="2100" spc="130" dirty="0">
                <a:solidFill>
                  <a:srgbClr val="202020"/>
                </a:solidFill>
                <a:latin typeface="Trebuchet MS"/>
                <a:cs typeface="Trebuchet MS"/>
              </a:rPr>
              <a:t>a</a:t>
            </a:r>
            <a:r>
              <a:rPr sz="2100" spc="-120" dirty="0">
                <a:solidFill>
                  <a:srgbClr val="202020"/>
                </a:solidFill>
                <a:latin typeface="Trebuchet MS"/>
                <a:cs typeface="Trebuchet MS"/>
              </a:rPr>
              <a:t>l</a:t>
            </a:r>
            <a:r>
              <a:rPr sz="2100" spc="-160" dirty="0">
                <a:solidFill>
                  <a:srgbClr val="202020"/>
                </a:solidFill>
                <a:latin typeface="Trebuchet MS"/>
                <a:cs typeface="Trebuchet MS"/>
              </a:rPr>
              <a:t>l</a:t>
            </a:r>
            <a:r>
              <a:rPr sz="210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459" dirty="0">
                <a:solidFill>
                  <a:srgbClr val="202020"/>
                </a:solidFill>
                <a:latin typeface="Trebuchet MS"/>
                <a:cs typeface="Trebuchet MS"/>
              </a:rPr>
              <a:t>11</a:t>
            </a:r>
            <a:r>
              <a:rPr sz="2100" spc="-30" dirty="0">
                <a:solidFill>
                  <a:srgbClr val="202020"/>
                </a:solidFill>
                <a:latin typeface="Trebuchet MS"/>
                <a:cs typeface="Trebuchet MS"/>
              </a:rPr>
              <a:t>6</a:t>
            </a:r>
            <a:r>
              <a:rPr sz="2100" spc="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459" dirty="0">
                <a:solidFill>
                  <a:srgbClr val="202020"/>
                </a:solidFill>
                <a:latin typeface="Trebuchet MS"/>
                <a:cs typeface="Trebuchet MS"/>
              </a:rPr>
              <a:t>1</a:t>
            </a:r>
            <a:r>
              <a:rPr sz="2100" spc="229" dirty="0">
                <a:solidFill>
                  <a:srgbClr val="202020"/>
                </a:solidFill>
                <a:latin typeface="Trebuchet MS"/>
                <a:cs typeface="Trebuchet MS"/>
              </a:rPr>
              <a:t>2</a:t>
            </a:r>
            <a:r>
              <a:rPr sz="2100" spc="-10" dirty="0">
                <a:solidFill>
                  <a:srgbClr val="202020"/>
                </a:solidFill>
                <a:latin typeface="Trebuchet MS"/>
                <a:cs typeface="Trebuchet MS"/>
              </a:rPr>
              <a:t>3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700543" y="6699620"/>
            <a:ext cx="876300" cy="876300"/>
          </a:xfrm>
          <a:custGeom>
            <a:avLst/>
            <a:gdLst/>
            <a:ahLst/>
            <a:cxnLst/>
            <a:rect l="l" t="t" r="r" b="b"/>
            <a:pathLst>
              <a:path w="876300" h="876300">
                <a:moveTo>
                  <a:pt x="438149" y="876299"/>
                </a:moveTo>
                <a:lnTo>
                  <a:pt x="395204" y="874189"/>
                </a:lnTo>
                <a:lnTo>
                  <a:pt x="352670" y="867880"/>
                </a:lnTo>
                <a:lnTo>
                  <a:pt x="310962" y="857433"/>
                </a:lnTo>
                <a:lnTo>
                  <a:pt x="270476" y="842948"/>
                </a:lnTo>
                <a:lnTo>
                  <a:pt x="231607" y="824563"/>
                </a:lnTo>
                <a:lnTo>
                  <a:pt x="194726" y="802457"/>
                </a:lnTo>
                <a:lnTo>
                  <a:pt x="160191" y="776845"/>
                </a:lnTo>
                <a:lnTo>
                  <a:pt x="128330" y="747969"/>
                </a:lnTo>
                <a:lnTo>
                  <a:pt x="99454" y="716108"/>
                </a:lnTo>
                <a:lnTo>
                  <a:pt x="73842" y="681573"/>
                </a:lnTo>
                <a:lnTo>
                  <a:pt x="51736" y="644692"/>
                </a:lnTo>
                <a:lnTo>
                  <a:pt x="33351" y="605822"/>
                </a:lnTo>
                <a:lnTo>
                  <a:pt x="18866" y="565337"/>
                </a:lnTo>
                <a:lnTo>
                  <a:pt x="8419" y="523629"/>
                </a:lnTo>
                <a:lnTo>
                  <a:pt x="2110" y="481095"/>
                </a:lnTo>
                <a:lnTo>
                  <a:pt x="0" y="438149"/>
                </a:lnTo>
                <a:lnTo>
                  <a:pt x="131" y="427393"/>
                </a:lnTo>
                <a:lnTo>
                  <a:pt x="3295" y="384512"/>
                </a:lnTo>
                <a:lnTo>
                  <a:pt x="10646" y="342147"/>
                </a:lnTo>
                <a:lnTo>
                  <a:pt x="22115" y="300707"/>
                </a:lnTo>
                <a:lnTo>
                  <a:pt x="37589" y="260590"/>
                </a:lnTo>
                <a:lnTo>
                  <a:pt x="56922" y="222183"/>
                </a:lnTo>
                <a:lnTo>
                  <a:pt x="79926" y="185856"/>
                </a:lnTo>
                <a:lnTo>
                  <a:pt x="106380" y="151959"/>
                </a:lnTo>
                <a:lnTo>
                  <a:pt x="136029" y="120818"/>
                </a:lnTo>
                <a:lnTo>
                  <a:pt x="168588" y="92733"/>
                </a:lnTo>
                <a:lnTo>
                  <a:pt x="203742" y="67975"/>
                </a:lnTo>
                <a:lnTo>
                  <a:pt x="241155" y="46782"/>
                </a:lnTo>
                <a:lnTo>
                  <a:pt x="280465" y="29358"/>
                </a:lnTo>
                <a:lnTo>
                  <a:pt x="321292" y="15870"/>
                </a:lnTo>
                <a:lnTo>
                  <a:pt x="363245" y="6449"/>
                </a:lnTo>
                <a:lnTo>
                  <a:pt x="405920" y="1186"/>
                </a:lnTo>
                <a:lnTo>
                  <a:pt x="438149" y="0"/>
                </a:lnTo>
                <a:lnTo>
                  <a:pt x="448906" y="131"/>
                </a:lnTo>
                <a:lnTo>
                  <a:pt x="491787" y="3295"/>
                </a:lnTo>
                <a:lnTo>
                  <a:pt x="534152" y="10646"/>
                </a:lnTo>
                <a:lnTo>
                  <a:pt x="575592" y="22115"/>
                </a:lnTo>
                <a:lnTo>
                  <a:pt x="615709" y="37589"/>
                </a:lnTo>
                <a:lnTo>
                  <a:pt x="654116" y="56922"/>
                </a:lnTo>
                <a:lnTo>
                  <a:pt x="690443" y="79926"/>
                </a:lnTo>
                <a:lnTo>
                  <a:pt x="724340" y="106380"/>
                </a:lnTo>
                <a:lnTo>
                  <a:pt x="755481" y="136029"/>
                </a:lnTo>
                <a:lnTo>
                  <a:pt x="783566" y="168589"/>
                </a:lnTo>
                <a:lnTo>
                  <a:pt x="808324" y="203742"/>
                </a:lnTo>
                <a:lnTo>
                  <a:pt x="829517" y="241155"/>
                </a:lnTo>
                <a:lnTo>
                  <a:pt x="846941" y="280465"/>
                </a:lnTo>
                <a:lnTo>
                  <a:pt x="860429" y="321292"/>
                </a:lnTo>
                <a:lnTo>
                  <a:pt x="869850" y="363245"/>
                </a:lnTo>
                <a:lnTo>
                  <a:pt x="875113" y="405920"/>
                </a:lnTo>
                <a:lnTo>
                  <a:pt x="876299" y="438149"/>
                </a:lnTo>
                <a:lnTo>
                  <a:pt x="876168" y="448906"/>
                </a:lnTo>
                <a:lnTo>
                  <a:pt x="873004" y="491787"/>
                </a:lnTo>
                <a:lnTo>
                  <a:pt x="865653" y="534152"/>
                </a:lnTo>
                <a:lnTo>
                  <a:pt x="854184" y="575592"/>
                </a:lnTo>
                <a:lnTo>
                  <a:pt x="838709" y="615709"/>
                </a:lnTo>
                <a:lnTo>
                  <a:pt x="819377" y="654116"/>
                </a:lnTo>
                <a:lnTo>
                  <a:pt x="796372" y="690443"/>
                </a:lnTo>
                <a:lnTo>
                  <a:pt x="769919" y="724340"/>
                </a:lnTo>
                <a:lnTo>
                  <a:pt x="740270" y="755481"/>
                </a:lnTo>
                <a:lnTo>
                  <a:pt x="707710" y="783566"/>
                </a:lnTo>
                <a:lnTo>
                  <a:pt x="672557" y="808324"/>
                </a:lnTo>
                <a:lnTo>
                  <a:pt x="635144" y="829517"/>
                </a:lnTo>
                <a:lnTo>
                  <a:pt x="595834" y="846941"/>
                </a:lnTo>
                <a:lnTo>
                  <a:pt x="555007" y="860429"/>
                </a:lnTo>
                <a:lnTo>
                  <a:pt x="513054" y="869850"/>
                </a:lnTo>
                <a:lnTo>
                  <a:pt x="470378" y="875113"/>
                </a:lnTo>
                <a:lnTo>
                  <a:pt x="438149" y="876299"/>
                </a:lnTo>
                <a:close/>
              </a:path>
            </a:pathLst>
          </a:custGeom>
          <a:solidFill>
            <a:srgbClr val="FF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00543" y="3305056"/>
            <a:ext cx="876300" cy="876300"/>
          </a:xfrm>
          <a:custGeom>
            <a:avLst/>
            <a:gdLst/>
            <a:ahLst/>
            <a:cxnLst/>
            <a:rect l="l" t="t" r="r" b="b"/>
            <a:pathLst>
              <a:path w="876300" h="876300">
                <a:moveTo>
                  <a:pt x="438149" y="876299"/>
                </a:moveTo>
                <a:lnTo>
                  <a:pt x="395204" y="874189"/>
                </a:lnTo>
                <a:lnTo>
                  <a:pt x="352670" y="867880"/>
                </a:lnTo>
                <a:lnTo>
                  <a:pt x="310962" y="857433"/>
                </a:lnTo>
                <a:lnTo>
                  <a:pt x="270476" y="842948"/>
                </a:lnTo>
                <a:lnTo>
                  <a:pt x="231607" y="824563"/>
                </a:lnTo>
                <a:lnTo>
                  <a:pt x="194726" y="802457"/>
                </a:lnTo>
                <a:lnTo>
                  <a:pt x="160191" y="776845"/>
                </a:lnTo>
                <a:lnTo>
                  <a:pt x="128330" y="747969"/>
                </a:lnTo>
                <a:lnTo>
                  <a:pt x="99454" y="716108"/>
                </a:lnTo>
                <a:lnTo>
                  <a:pt x="73842" y="681573"/>
                </a:lnTo>
                <a:lnTo>
                  <a:pt x="51736" y="644692"/>
                </a:lnTo>
                <a:lnTo>
                  <a:pt x="33351" y="605822"/>
                </a:lnTo>
                <a:lnTo>
                  <a:pt x="18866" y="565337"/>
                </a:lnTo>
                <a:lnTo>
                  <a:pt x="8419" y="523629"/>
                </a:lnTo>
                <a:lnTo>
                  <a:pt x="2110" y="481095"/>
                </a:lnTo>
                <a:lnTo>
                  <a:pt x="0" y="438149"/>
                </a:lnTo>
                <a:lnTo>
                  <a:pt x="131" y="427393"/>
                </a:lnTo>
                <a:lnTo>
                  <a:pt x="3295" y="384512"/>
                </a:lnTo>
                <a:lnTo>
                  <a:pt x="10646" y="342147"/>
                </a:lnTo>
                <a:lnTo>
                  <a:pt x="22115" y="300707"/>
                </a:lnTo>
                <a:lnTo>
                  <a:pt x="37589" y="260590"/>
                </a:lnTo>
                <a:lnTo>
                  <a:pt x="56922" y="222183"/>
                </a:lnTo>
                <a:lnTo>
                  <a:pt x="79926" y="185856"/>
                </a:lnTo>
                <a:lnTo>
                  <a:pt x="106380" y="151959"/>
                </a:lnTo>
                <a:lnTo>
                  <a:pt x="136029" y="120818"/>
                </a:lnTo>
                <a:lnTo>
                  <a:pt x="168588" y="92733"/>
                </a:lnTo>
                <a:lnTo>
                  <a:pt x="203742" y="67975"/>
                </a:lnTo>
                <a:lnTo>
                  <a:pt x="241155" y="46782"/>
                </a:lnTo>
                <a:lnTo>
                  <a:pt x="280465" y="29358"/>
                </a:lnTo>
                <a:lnTo>
                  <a:pt x="321292" y="15870"/>
                </a:lnTo>
                <a:lnTo>
                  <a:pt x="363245" y="6449"/>
                </a:lnTo>
                <a:lnTo>
                  <a:pt x="405920" y="1186"/>
                </a:lnTo>
                <a:lnTo>
                  <a:pt x="438149" y="0"/>
                </a:lnTo>
                <a:lnTo>
                  <a:pt x="448906" y="131"/>
                </a:lnTo>
                <a:lnTo>
                  <a:pt x="491787" y="3295"/>
                </a:lnTo>
                <a:lnTo>
                  <a:pt x="534152" y="10646"/>
                </a:lnTo>
                <a:lnTo>
                  <a:pt x="575592" y="22115"/>
                </a:lnTo>
                <a:lnTo>
                  <a:pt x="615709" y="37589"/>
                </a:lnTo>
                <a:lnTo>
                  <a:pt x="654116" y="56922"/>
                </a:lnTo>
                <a:lnTo>
                  <a:pt x="690443" y="79926"/>
                </a:lnTo>
                <a:lnTo>
                  <a:pt x="724340" y="106380"/>
                </a:lnTo>
                <a:lnTo>
                  <a:pt x="755481" y="136029"/>
                </a:lnTo>
                <a:lnTo>
                  <a:pt x="783566" y="168589"/>
                </a:lnTo>
                <a:lnTo>
                  <a:pt x="808324" y="203742"/>
                </a:lnTo>
                <a:lnTo>
                  <a:pt x="829517" y="241155"/>
                </a:lnTo>
                <a:lnTo>
                  <a:pt x="846941" y="280465"/>
                </a:lnTo>
                <a:lnTo>
                  <a:pt x="860429" y="321292"/>
                </a:lnTo>
                <a:lnTo>
                  <a:pt x="869850" y="363245"/>
                </a:lnTo>
                <a:lnTo>
                  <a:pt x="875113" y="405920"/>
                </a:lnTo>
                <a:lnTo>
                  <a:pt x="876299" y="438149"/>
                </a:lnTo>
                <a:lnTo>
                  <a:pt x="876168" y="448906"/>
                </a:lnTo>
                <a:lnTo>
                  <a:pt x="873004" y="491787"/>
                </a:lnTo>
                <a:lnTo>
                  <a:pt x="865653" y="534152"/>
                </a:lnTo>
                <a:lnTo>
                  <a:pt x="854184" y="575592"/>
                </a:lnTo>
                <a:lnTo>
                  <a:pt x="838709" y="615709"/>
                </a:lnTo>
                <a:lnTo>
                  <a:pt x="819377" y="654116"/>
                </a:lnTo>
                <a:lnTo>
                  <a:pt x="796372" y="690443"/>
                </a:lnTo>
                <a:lnTo>
                  <a:pt x="769919" y="724340"/>
                </a:lnTo>
                <a:lnTo>
                  <a:pt x="740270" y="755481"/>
                </a:lnTo>
                <a:lnTo>
                  <a:pt x="707710" y="783566"/>
                </a:lnTo>
                <a:lnTo>
                  <a:pt x="672557" y="808324"/>
                </a:lnTo>
                <a:lnTo>
                  <a:pt x="635144" y="829517"/>
                </a:lnTo>
                <a:lnTo>
                  <a:pt x="595834" y="846941"/>
                </a:lnTo>
                <a:lnTo>
                  <a:pt x="555007" y="860429"/>
                </a:lnTo>
                <a:lnTo>
                  <a:pt x="513054" y="869850"/>
                </a:lnTo>
                <a:lnTo>
                  <a:pt x="470378" y="875113"/>
                </a:lnTo>
                <a:lnTo>
                  <a:pt x="438149" y="876299"/>
                </a:lnTo>
                <a:close/>
              </a:path>
            </a:pathLst>
          </a:custGeom>
          <a:solidFill>
            <a:srgbClr val="FCBD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594111" y="3464053"/>
            <a:ext cx="109982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130" dirty="0">
                <a:solidFill>
                  <a:srgbClr val="202020"/>
                </a:solidFill>
                <a:latin typeface="Arial"/>
                <a:cs typeface="Arial"/>
              </a:rPr>
              <a:t>SHOUT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34197" y="6908083"/>
            <a:ext cx="262001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65" dirty="0">
                <a:solidFill>
                  <a:srgbClr val="202020"/>
                </a:solidFill>
                <a:latin typeface="Arial"/>
                <a:cs typeface="Arial"/>
              </a:rPr>
              <a:t>Campus</a:t>
            </a:r>
            <a:r>
              <a:rPr sz="2600" spc="-12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2600" spc="80" dirty="0">
                <a:solidFill>
                  <a:srgbClr val="202020"/>
                </a:solidFill>
                <a:latin typeface="Arial"/>
                <a:cs typeface="Arial"/>
              </a:rPr>
              <a:t>Support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46047" y="7535549"/>
            <a:ext cx="4597423" cy="249042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236220" marR="228600" algn="ctr">
              <a:lnSpc>
                <a:spcPts val="2100"/>
              </a:lnSpc>
              <a:spcBef>
                <a:spcPts val="520"/>
              </a:spcBef>
            </a:pPr>
            <a:r>
              <a:rPr sz="2100" spc="80" dirty="0">
                <a:solidFill>
                  <a:srgbClr val="202020"/>
                </a:solidFill>
                <a:latin typeface="Trebuchet MS"/>
                <a:cs typeface="Trebuchet MS"/>
              </a:rPr>
              <a:t>24/7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100" dirty="0">
                <a:solidFill>
                  <a:srgbClr val="202020"/>
                </a:solidFill>
                <a:latin typeface="Trebuchet MS"/>
                <a:cs typeface="Trebuchet MS"/>
              </a:rPr>
              <a:t>first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202020"/>
                </a:solidFill>
                <a:latin typeface="Trebuchet MS"/>
                <a:cs typeface="Trebuchet MS"/>
              </a:rPr>
              <a:t>aid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10" dirty="0">
                <a:solidFill>
                  <a:srgbClr val="202020"/>
                </a:solidFill>
                <a:latin typeface="Trebuchet MS"/>
                <a:cs typeface="Trebuchet MS"/>
              </a:rPr>
              <a:t>and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35" dirty="0">
                <a:solidFill>
                  <a:srgbClr val="202020"/>
                </a:solidFill>
                <a:latin typeface="Trebuchet MS"/>
                <a:cs typeface="Trebuchet MS"/>
              </a:rPr>
              <a:t>emergency  </a:t>
            </a:r>
            <a:r>
              <a:rPr sz="2100" spc="-45" dirty="0">
                <a:solidFill>
                  <a:srgbClr val="202020"/>
                </a:solidFill>
                <a:latin typeface="Trebuchet MS"/>
                <a:cs typeface="Trebuchet MS"/>
              </a:rPr>
              <a:t>support</a:t>
            </a:r>
            <a:r>
              <a:rPr lang="en-GB" sz="2100" spc="-45" dirty="0">
                <a:solidFill>
                  <a:srgbClr val="202020"/>
                </a:solidFill>
                <a:latin typeface="Trebuchet MS"/>
                <a:cs typeface="Trebuchet MS"/>
              </a:rPr>
              <a:t> and out of hours wellbeing support</a:t>
            </a:r>
            <a:r>
              <a:rPr sz="2100" spc="-7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30" dirty="0">
                <a:solidFill>
                  <a:srgbClr val="202020"/>
                </a:solidFill>
                <a:latin typeface="Trebuchet MS"/>
                <a:cs typeface="Trebuchet MS"/>
              </a:rPr>
              <a:t>on</a:t>
            </a:r>
            <a:r>
              <a:rPr sz="2100" spc="-7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40" dirty="0">
                <a:solidFill>
                  <a:srgbClr val="202020"/>
                </a:solidFill>
                <a:latin typeface="Trebuchet MS"/>
                <a:cs typeface="Trebuchet MS"/>
              </a:rPr>
              <a:t>campus:</a:t>
            </a:r>
            <a:endParaRPr sz="2100" dirty="0">
              <a:latin typeface="Trebuchet MS"/>
              <a:cs typeface="Trebuchet MS"/>
            </a:endParaRPr>
          </a:p>
          <a:p>
            <a:pPr algn="ctr">
              <a:lnSpc>
                <a:spcPts val="1889"/>
              </a:lnSpc>
            </a:pPr>
            <a:r>
              <a:rPr sz="2100" spc="-45" dirty="0">
                <a:solidFill>
                  <a:srgbClr val="202020"/>
                </a:solidFill>
                <a:latin typeface="Trebuchet MS"/>
                <a:cs typeface="Trebuchet MS"/>
              </a:rPr>
              <a:t>call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85" dirty="0">
                <a:solidFill>
                  <a:srgbClr val="202020"/>
                </a:solidFill>
                <a:latin typeface="Trebuchet MS"/>
                <a:cs typeface="Trebuchet MS"/>
              </a:rPr>
              <a:t>01695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75" dirty="0">
                <a:solidFill>
                  <a:srgbClr val="202020"/>
                </a:solidFill>
                <a:latin typeface="Trebuchet MS"/>
                <a:cs typeface="Trebuchet MS"/>
              </a:rPr>
              <a:t>584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100" dirty="0">
                <a:solidFill>
                  <a:srgbClr val="202020"/>
                </a:solidFill>
                <a:latin typeface="Trebuchet MS"/>
                <a:cs typeface="Trebuchet MS"/>
              </a:rPr>
              <a:t>227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or </a:t>
            </a:r>
            <a:r>
              <a:rPr sz="2100" spc="-100" dirty="0">
                <a:solidFill>
                  <a:srgbClr val="202020"/>
                </a:solidFill>
                <a:latin typeface="Trebuchet MS"/>
                <a:cs typeface="Trebuchet MS"/>
              </a:rPr>
              <a:t>text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dirty="0">
                <a:solidFill>
                  <a:srgbClr val="202020"/>
                </a:solidFill>
                <a:latin typeface="Trebuchet MS"/>
                <a:cs typeface="Trebuchet MS"/>
              </a:rPr>
              <a:t>07785</a:t>
            </a:r>
            <a:endParaRPr sz="2100" dirty="0">
              <a:latin typeface="Trebuchet MS"/>
              <a:cs typeface="Trebuchet MS"/>
            </a:endParaRPr>
          </a:p>
          <a:p>
            <a:pPr marR="64135" algn="ctr">
              <a:lnSpc>
                <a:spcPts val="2310"/>
              </a:lnSpc>
            </a:pPr>
            <a:r>
              <a:rPr sz="2100" spc="-155" dirty="0">
                <a:solidFill>
                  <a:srgbClr val="202020"/>
                </a:solidFill>
                <a:latin typeface="Trebuchet MS"/>
                <a:cs typeface="Trebuchet MS"/>
              </a:rPr>
              <a:t>928911.</a:t>
            </a:r>
            <a:endParaRPr sz="2100" dirty="0">
              <a:latin typeface="Trebuchet MS"/>
              <a:cs typeface="Trebuchet MS"/>
            </a:endParaRPr>
          </a:p>
          <a:p>
            <a:pPr algn="ctr">
              <a:lnSpc>
                <a:spcPts val="2310"/>
              </a:lnSpc>
              <a:spcBef>
                <a:spcPts val="1680"/>
              </a:spcBef>
            </a:pPr>
            <a:r>
              <a:rPr sz="2100" spc="-105" dirty="0">
                <a:solidFill>
                  <a:srgbClr val="202020"/>
                </a:solidFill>
                <a:latin typeface="Trebuchet MS"/>
                <a:cs typeface="Trebuchet MS"/>
              </a:rPr>
              <a:t>In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5" dirty="0">
                <a:solidFill>
                  <a:srgbClr val="202020"/>
                </a:solidFill>
                <a:latin typeface="Trebuchet MS"/>
                <a:cs typeface="Trebuchet MS"/>
              </a:rPr>
              <a:t>an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75" dirty="0">
                <a:solidFill>
                  <a:srgbClr val="202020"/>
                </a:solidFill>
                <a:latin typeface="Trebuchet MS"/>
                <a:cs typeface="Trebuchet MS"/>
              </a:rPr>
              <a:t>EMERGENCY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45" dirty="0">
                <a:solidFill>
                  <a:srgbClr val="202020"/>
                </a:solidFill>
                <a:latin typeface="Trebuchet MS"/>
                <a:cs typeface="Trebuchet MS"/>
              </a:rPr>
              <a:t>call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85" dirty="0">
                <a:solidFill>
                  <a:srgbClr val="202020"/>
                </a:solidFill>
                <a:latin typeface="Trebuchet MS"/>
                <a:cs typeface="Trebuchet MS"/>
              </a:rPr>
              <a:t>01695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15" dirty="0">
                <a:solidFill>
                  <a:srgbClr val="202020"/>
                </a:solidFill>
                <a:latin typeface="Trebuchet MS"/>
                <a:cs typeface="Trebuchet MS"/>
              </a:rPr>
              <a:t>657</a:t>
            </a:r>
            <a:endParaRPr sz="2100" dirty="0">
              <a:latin typeface="Trebuchet MS"/>
              <a:cs typeface="Trebuchet MS"/>
            </a:endParaRPr>
          </a:p>
          <a:p>
            <a:pPr marL="254635" marR="247015" algn="ctr">
              <a:lnSpc>
                <a:spcPts val="2100"/>
              </a:lnSpc>
              <a:spcBef>
                <a:spcPts val="210"/>
              </a:spcBef>
            </a:pPr>
            <a:r>
              <a:rPr sz="2100" spc="35" dirty="0">
                <a:solidFill>
                  <a:srgbClr val="202020"/>
                </a:solidFill>
                <a:latin typeface="Trebuchet MS"/>
                <a:cs typeface="Trebuchet MS"/>
              </a:rPr>
              <a:t>585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or </a:t>
            </a:r>
            <a:r>
              <a:rPr sz="2100" spc="190" dirty="0">
                <a:solidFill>
                  <a:srgbClr val="202020"/>
                </a:solidFill>
                <a:latin typeface="Trebuchet MS"/>
                <a:cs typeface="Trebuchet MS"/>
              </a:rPr>
              <a:t>2222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85" dirty="0">
                <a:solidFill>
                  <a:srgbClr val="202020"/>
                </a:solidFill>
                <a:latin typeface="Trebuchet MS"/>
                <a:cs typeface="Trebuchet MS"/>
              </a:rPr>
              <a:t>from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5" dirty="0">
                <a:solidFill>
                  <a:srgbClr val="202020"/>
                </a:solidFill>
                <a:latin typeface="Trebuchet MS"/>
                <a:cs typeface="Trebuchet MS"/>
              </a:rPr>
              <a:t>an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80" dirty="0">
                <a:solidFill>
                  <a:srgbClr val="202020"/>
                </a:solidFill>
                <a:latin typeface="Trebuchet MS"/>
                <a:cs typeface="Trebuchet MS"/>
              </a:rPr>
              <a:t>internal  </a:t>
            </a:r>
            <a:r>
              <a:rPr sz="2100" spc="-55" dirty="0">
                <a:solidFill>
                  <a:srgbClr val="202020"/>
                </a:solidFill>
                <a:latin typeface="Trebuchet MS"/>
                <a:cs typeface="Trebuchet MS"/>
              </a:rPr>
              <a:t>phone.</a:t>
            </a:r>
            <a:endParaRPr sz="2100" dirty="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06865" y="4290315"/>
            <a:ext cx="3074670" cy="187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710" marR="212090" algn="ctr">
              <a:lnSpc>
                <a:spcPct val="115500"/>
              </a:lnSpc>
              <a:spcBef>
                <a:spcPts val="100"/>
              </a:spcBef>
            </a:pPr>
            <a:r>
              <a:rPr sz="2100" spc="110" dirty="0">
                <a:solidFill>
                  <a:srgbClr val="202020"/>
                </a:solidFill>
                <a:latin typeface="Trebuchet MS"/>
                <a:cs typeface="Trebuchet MS"/>
              </a:rPr>
              <a:t>24/7</a:t>
            </a:r>
            <a:r>
              <a:rPr sz="2100" spc="-1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text</a:t>
            </a:r>
            <a:r>
              <a:rPr sz="2100" spc="-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60" dirty="0">
                <a:solidFill>
                  <a:srgbClr val="202020"/>
                </a:solidFill>
                <a:latin typeface="Trebuchet MS"/>
                <a:cs typeface="Trebuchet MS"/>
              </a:rPr>
              <a:t>based</a:t>
            </a:r>
            <a:r>
              <a:rPr sz="2100" spc="-1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30" dirty="0">
                <a:solidFill>
                  <a:srgbClr val="202020"/>
                </a:solidFill>
                <a:latin typeface="Trebuchet MS"/>
                <a:cs typeface="Trebuchet MS"/>
              </a:rPr>
              <a:t>crisis </a:t>
            </a:r>
            <a:r>
              <a:rPr sz="2100" spc="-61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30" dirty="0">
                <a:solidFill>
                  <a:srgbClr val="202020"/>
                </a:solidFill>
                <a:latin typeface="Trebuchet MS"/>
                <a:cs typeface="Trebuchet MS"/>
              </a:rPr>
              <a:t>support:</a:t>
            </a:r>
            <a:endParaRPr sz="21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90"/>
              </a:spcBef>
            </a:pP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text</a:t>
            </a:r>
            <a:r>
              <a:rPr sz="2100" spc="-25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90" dirty="0">
                <a:solidFill>
                  <a:srgbClr val="202020"/>
                </a:solidFill>
                <a:latin typeface="Trebuchet MS"/>
                <a:cs typeface="Trebuchet MS"/>
              </a:rPr>
              <a:t>85258</a:t>
            </a:r>
            <a:endParaRPr sz="2100">
              <a:latin typeface="Trebuchet MS"/>
              <a:cs typeface="Trebuchet MS"/>
            </a:endParaRPr>
          </a:p>
          <a:p>
            <a:pPr marL="12700" marR="5080" algn="ctr">
              <a:lnSpc>
                <a:spcPct val="115500"/>
              </a:lnSpc>
            </a:pPr>
            <a:r>
              <a:rPr sz="2100" dirty="0">
                <a:solidFill>
                  <a:srgbClr val="202020"/>
                </a:solidFill>
                <a:latin typeface="Trebuchet MS"/>
                <a:cs typeface="Trebuchet MS"/>
              </a:rPr>
              <a:t>BSL </a:t>
            </a:r>
            <a:r>
              <a:rPr sz="2100" spc="-30" dirty="0">
                <a:solidFill>
                  <a:srgbClr val="202020"/>
                </a:solidFill>
                <a:latin typeface="Trebuchet MS"/>
                <a:cs typeface="Trebuchet MS"/>
              </a:rPr>
              <a:t>support:</a:t>
            </a:r>
            <a:r>
              <a:rPr sz="210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</a:rPr>
              <a:t>text</a:t>
            </a:r>
            <a:r>
              <a:rPr sz="210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55" dirty="0">
                <a:solidFill>
                  <a:srgbClr val="202020"/>
                </a:solidFill>
                <a:latin typeface="Trebuchet MS"/>
                <a:cs typeface="Trebuchet MS"/>
              </a:rPr>
              <a:t>DEAF</a:t>
            </a:r>
            <a:r>
              <a:rPr sz="210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40" dirty="0">
                <a:solidFill>
                  <a:srgbClr val="202020"/>
                </a:solidFill>
                <a:latin typeface="Trebuchet MS"/>
                <a:cs typeface="Trebuchet MS"/>
              </a:rPr>
              <a:t>to </a:t>
            </a:r>
            <a:r>
              <a:rPr sz="2100" spc="-6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90" dirty="0">
                <a:solidFill>
                  <a:srgbClr val="202020"/>
                </a:solidFill>
                <a:latin typeface="Trebuchet MS"/>
                <a:cs typeface="Trebuchet MS"/>
              </a:rPr>
              <a:t>85258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659658" y="6051429"/>
            <a:ext cx="876300" cy="876300"/>
          </a:xfrm>
          <a:custGeom>
            <a:avLst/>
            <a:gdLst/>
            <a:ahLst/>
            <a:cxnLst/>
            <a:rect l="l" t="t" r="r" b="b"/>
            <a:pathLst>
              <a:path w="876300" h="876300">
                <a:moveTo>
                  <a:pt x="438149" y="876299"/>
                </a:moveTo>
                <a:lnTo>
                  <a:pt x="395204" y="874189"/>
                </a:lnTo>
                <a:lnTo>
                  <a:pt x="352670" y="867880"/>
                </a:lnTo>
                <a:lnTo>
                  <a:pt x="310962" y="857433"/>
                </a:lnTo>
                <a:lnTo>
                  <a:pt x="270476" y="842948"/>
                </a:lnTo>
                <a:lnTo>
                  <a:pt x="231607" y="824563"/>
                </a:lnTo>
                <a:lnTo>
                  <a:pt x="194726" y="802457"/>
                </a:lnTo>
                <a:lnTo>
                  <a:pt x="160191" y="776845"/>
                </a:lnTo>
                <a:lnTo>
                  <a:pt x="128330" y="747969"/>
                </a:lnTo>
                <a:lnTo>
                  <a:pt x="99454" y="716108"/>
                </a:lnTo>
                <a:lnTo>
                  <a:pt x="73842" y="681573"/>
                </a:lnTo>
                <a:lnTo>
                  <a:pt x="51736" y="644692"/>
                </a:lnTo>
                <a:lnTo>
                  <a:pt x="33351" y="605822"/>
                </a:lnTo>
                <a:lnTo>
                  <a:pt x="18866" y="565337"/>
                </a:lnTo>
                <a:lnTo>
                  <a:pt x="8419" y="523629"/>
                </a:lnTo>
                <a:lnTo>
                  <a:pt x="2110" y="481095"/>
                </a:lnTo>
                <a:lnTo>
                  <a:pt x="0" y="438149"/>
                </a:lnTo>
                <a:lnTo>
                  <a:pt x="131" y="427393"/>
                </a:lnTo>
                <a:lnTo>
                  <a:pt x="3295" y="384512"/>
                </a:lnTo>
                <a:lnTo>
                  <a:pt x="10646" y="342147"/>
                </a:lnTo>
                <a:lnTo>
                  <a:pt x="22115" y="300707"/>
                </a:lnTo>
                <a:lnTo>
                  <a:pt x="37589" y="260590"/>
                </a:lnTo>
                <a:lnTo>
                  <a:pt x="56922" y="222183"/>
                </a:lnTo>
                <a:lnTo>
                  <a:pt x="79926" y="185856"/>
                </a:lnTo>
                <a:lnTo>
                  <a:pt x="106380" y="151959"/>
                </a:lnTo>
                <a:lnTo>
                  <a:pt x="136029" y="120818"/>
                </a:lnTo>
                <a:lnTo>
                  <a:pt x="168588" y="92733"/>
                </a:lnTo>
                <a:lnTo>
                  <a:pt x="203742" y="67975"/>
                </a:lnTo>
                <a:lnTo>
                  <a:pt x="241155" y="46782"/>
                </a:lnTo>
                <a:lnTo>
                  <a:pt x="280465" y="29358"/>
                </a:lnTo>
                <a:lnTo>
                  <a:pt x="321292" y="15870"/>
                </a:lnTo>
                <a:lnTo>
                  <a:pt x="363245" y="6449"/>
                </a:lnTo>
                <a:lnTo>
                  <a:pt x="405920" y="1186"/>
                </a:lnTo>
                <a:lnTo>
                  <a:pt x="438149" y="0"/>
                </a:lnTo>
                <a:lnTo>
                  <a:pt x="448906" y="131"/>
                </a:lnTo>
                <a:lnTo>
                  <a:pt x="491787" y="3295"/>
                </a:lnTo>
                <a:lnTo>
                  <a:pt x="534152" y="10646"/>
                </a:lnTo>
                <a:lnTo>
                  <a:pt x="575592" y="22115"/>
                </a:lnTo>
                <a:lnTo>
                  <a:pt x="615709" y="37589"/>
                </a:lnTo>
                <a:lnTo>
                  <a:pt x="654116" y="56922"/>
                </a:lnTo>
                <a:lnTo>
                  <a:pt x="690443" y="79926"/>
                </a:lnTo>
                <a:lnTo>
                  <a:pt x="724340" y="106380"/>
                </a:lnTo>
                <a:lnTo>
                  <a:pt x="755481" y="136029"/>
                </a:lnTo>
                <a:lnTo>
                  <a:pt x="783566" y="168589"/>
                </a:lnTo>
                <a:lnTo>
                  <a:pt x="808324" y="203742"/>
                </a:lnTo>
                <a:lnTo>
                  <a:pt x="829517" y="241155"/>
                </a:lnTo>
                <a:lnTo>
                  <a:pt x="846941" y="280465"/>
                </a:lnTo>
                <a:lnTo>
                  <a:pt x="860429" y="321292"/>
                </a:lnTo>
                <a:lnTo>
                  <a:pt x="869850" y="363245"/>
                </a:lnTo>
                <a:lnTo>
                  <a:pt x="875113" y="405920"/>
                </a:lnTo>
                <a:lnTo>
                  <a:pt x="876299" y="438149"/>
                </a:lnTo>
                <a:lnTo>
                  <a:pt x="876168" y="448906"/>
                </a:lnTo>
                <a:lnTo>
                  <a:pt x="873004" y="491787"/>
                </a:lnTo>
                <a:lnTo>
                  <a:pt x="865653" y="534152"/>
                </a:lnTo>
                <a:lnTo>
                  <a:pt x="854184" y="575592"/>
                </a:lnTo>
                <a:lnTo>
                  <a:pt x="838709" y="615709"/>
                </a:lnTo>
                <a:lnTo>
                  <a:pt x="819377" y="654116"/>
                </a:lnTo>
                <a:lnTo>
                  <a:pt x="796372" y="690443"/>
                </a:lnTo>
                <a:lnTo>
                  <a:pt x="769919" y="724340"/>
                </a:lnTo>
                <a:lnTo>
                  <a:pt x="740270" y="755481"/>
                </a:lnTo>
                <a:lnTo>
                  <a:pt x="707710" y="783566"/>
                </a:lnTo>
                <a:lnTo>
                  <a:pt x="672557" y="808324"/>
                </a:lnTo>
                <a:lnTo>
                  <a:pt x="635144" y="829517"/>
                </a:lnTo>
                <a:lnTo>
                  <a:pt x="595834" y="846941"/>
                </a:lnTo>
                <a:lnTo>
                  <a:pt x="555007" y="860429"/>
                </a:lnTo>
                <a:lnTo>
                  <a:pt x="513054" y="869850"/>
                </a:lnTo>
                <a:lnTo>
                  <a:pt x="470378" y="875113"/>
                </a:lnTo>
                <a:lnTo>
                  <a:pt x="438149" y="876299"/>
                </a:lnTo>
                <a:close/>
              </a:path>
            </a:pathLst>
          </a:custGeom>
          <a:solidFill>
            <a:srgbClr val="FF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659658" y="3770037"/>
            <a:ext cx="876300" cy="876300"/>
          </a:xfrm>
          <a:custGeom>
            <a:avLst/>
            <a:gdLst/>
            <a:ahLst/>
            <a:cxnLst/>
            <a:rect l="l" t="t" r="r" b="b"/>
            <a:pathLst>
              <a:path w="876300" h="876300">
                <a:moveTo>
                  <a:pt x="438149" y="876299"/>
                </a:moveTo>
                <a:lnTo>
                  <a:pt x="395204" y="874189"/>
                </a:lnTo>
                <a:lnTo>
                  <a:pt x="352670" y="867880"/>
                </a:lnTo>
                <a:lnTo>
                  <a:pt x="310962" y="857433"/>
                </a:lnTo>
                <a:lnTo>
                  <a:pt x="270476" y="842948"/>
                </a:lnTo>
                <a:lnTo>
                  <a:pt x="231607" y="824563"/>
                </a:lnTo>
                <a:lnTo>
                  <a:pt x="194726" y="802457"/>
                </a:lnTo>
                <a:lnTo>
                  <a:pt x="160191" y="776845"/>
                </a:lnTo>
                <a:lnTo>
                  <a:pt x="128330" y="747969"/>
                </a:lnTo>
                <a:lnTo>
                  <a:pt x="99454" y="716108"/>
                </a:lnTo>
                <a:lnTo>
                  <a:pt x="73842" y="681573"/>
                </a:lnTo>
                <a:lnTo>
                  <a:pt x="51736" y="644692"/>
                </a:lnTo>
                <a:lnTo>
                  <a:pt x="33351" y="605822"/>
                </a:lnTo>
                <a:lnTo>
                  <a:pt x="18866" y="565337"/>
                </a:lnTo>
                <a:lnTo>
                  <a:pt x="8419" y="523629"/>
                </a:lnTo>
                <a:lnTo>
                  <a:pt x="2110" y="481095"/>
                </a:lnTo>
                <a:lnTo>
                  <a:pt x="0" y="438149"/>
                </a:lnTo>
                <a:lnTo>
                  <a:pt x="131" y="427393"/>
                </a:lnTo>
                <a:lnTo>
                  <a:pt x="3295" y="384512"/>
                </a:lnTo>
                <a:lnTo>
                  <a:pt x="10646" y="342147"/>
                </a:lnTo>
                <a:lnTo>
                  <a:pt x="22115" y="300707"/>
                </a:lnTo>
                <a:lnTo>
                  <a:pt x="37589" y="260590"/>
                </a:lnTo>
                <a:lnTo>
                  <a:pt x="56922" y="222183"/>
                </a:lnTo>
                <a:lnTo>
                  <a:pt x="79926" y="185856"/>
                </a:lnTo>
                <a:lnTo>
                  <a:pt x="106380" y="151959"/>
                </a:lnTo>
                <a:lnTo>
                  <a:pt x="136029" y="120818"/>
                </a:lnTo>
                <a:lnTo>
                  <a:pt x="168588" y="92733"/>
                </a:lnTo>
                <a:lnTo>
                  <a:pt x="203742" y="67975"/>
                </a:lnTo>
                <a:lnTo>
                  <a:pt x="241155" y="46782"/>
                </a:lnTo>
                <a:lnTo>
                  <a:pt x="280465" y="29358"/>
                </a:lnTo>
                <a:lnTo>
                  <a:pt x="321292" y="15870"/>
                </a:lnTo>
                <a:lnTo>
                  <a:pt x="363245" y="6449"/>
                </a:lnTo>
                <a:lnTo>
                  <a:pt x="405920" y="1186"/>
                </a:lnTo>
                <a:lnTo>
                  <a:pt x="438149" y="0"/>
                </a:lnTo>
                <a:lnTo>
                  <a:pt x="448906" y="131"/>
                </a:lnTo>
                <a:lnTo>
                  <a:pt x="491787" y="3295"/>
                </a:lnTo>
                <a:lnTo>
                  <a:pt x="534152" y="10646"/>
                </a:lnTo>
                <a:lnTo>
                  <a:pt x="575592" y="22115"/>
                </a:lnTo>
                <a:lnTo>
                  <a:pt x="615709" y="37589"/>
                </a:lnTo>
                <a:lnTo>
                  <a:pt x="654116" y="56922"/>
                </a:lnTo>
                <a:lnTo>
                  <a:pt x="690443" y="79926"/>
                </a:lnTo>
                <a:lnTo>
                  <a:pt x="724340" y="106380"/>
                </a:lnTo>
                <a:lnTo>
                  <a:pt x="755481" y="136029"/>
                </a:lnTo>
                <a:lnTo>
                  <a:pt x="783566" y="168589"/>
                </a:lnTo>
                <a:lnTo>
                  <a:pt x="808324" y="203742"/>
                </a:lnTo>
                <a:lnTo>
                  <a:pt x="829517" y="241155"/>
                </a:lnTo>
                <a:lnTo>
                  <a:pt x="846941" y="280465"/>
                </a:lnTo>
                <a:lnTo>
                  <a:pt x="860429" y="321292"/>
                </a:lnTo>
                <a:lnTo>
                  <a:pt x="869850" y="363245"/>
                </a:lnTo>
                <a:lnTo>
                  <a:pt x="875113" y="405920"/>
                </a:lnTo>
                <a:lnTo>
                  <a:pt x="876299" y="438149"/>
                </a:lnTo>
                <a:lnTo>
                  <a:pt x="876168" y="448906"/>
                </a:lnTo>
                <a:lnTo>
                  <a:pt x="873004" y="491787"/>
                </a:lnTo>
                <a:lnTo>
                  <a:pt x="865653" y="534152"/>
                </a:lnTo>
                <a:lnTo>
                  <a:pt x="854184" y="575592"/>
                </a:lnTo>
                <a:lnTo>
                  <a:pt x="838709" y="615709"/>
                </a:lnTo>
                <a:lnTo>
                  <a:pt x="819377" y="654116"/>
                </a:lnTo>
                <a:lnTo>
                  <a:pt x="796372" y="690443"/>
                </a:lnTo>
                <a:lnTo>
                  <a:pt x="769919" y="724340"/>
                </a:lnTo>
                <a:lnTo>
                  <a:pt x="740270" y="755481"/>
                </a:lnTo>
                <a:lnTo>
                  <a:pt x="707710" y="783566"/>
                </a:lnTo>
                <a:lnTo>
                  <a:pt x="672557" y="808324"/>
                </a:lnTo>
                <a:lnTo>
                  <a:pt x="635144" y="829517"/>
                </a:lnTo>
                <a:lnTo>
                  <a:pt x="595834" y="846941"/>
                </a:lnTo>
                <a:lnTo>
                  <a:pt x="555007" y="860429"/>
                </a:lnTo>
                <a:lnTo>
                  <a:pt x="513054" y="869850"/>
                </a:lnTo>
                <a:lnTo>
                  <a:pt x="470378" y="875113"/>
                </a:lnTo>
                <a:lnTo>
                  <a:pt x="438149" y="876299"/>
                </a:lnTo>
                <a:close/>
              </a:path>
            </a:pathLst>
          </a:custGeom>
          <a:solidFill>
            <a:srgbClr val="FCBD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4132241" y="3929035"/>
            <a:ext cx="1901189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solidFill>
                  <a:srgbClr val="202020"/>
                </a:solidFill>
                <a:latin typeface="Arial"/>
                <a:cs typeface="Arial"/>
              </a:rPr>
              <a:t>Hub</a:t>
            </a:r>
            <a:r>
              <a:rPr sz="2600" spc="-12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2600" spc="130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sz="2600" spc="-114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2600" spc="15" dirty="0">
                <a:solidFill>
                  <a:srgbClr val="202020"/>
                </a:solidFill>
                <a:latin typeface="Arial"/>
                <a:cs typeface="Arial"/>
              </a:rPr>
              <a:t>Hope</a:t>
            </a:r>
            <a:endParaRPr sz="2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663583" y="6259898"/>
            <a:ext cx="283845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105" dirty="0">
                <a:solidFill>
                  <a:srgbClr val="202020"/>
                </a:solidFill>
                <a:latin typeface="Arial"/>
                <a:cs typeface="Arial"/>
              </a:rPr>
              <a:t>Catalyst</a:t>
            </a:r>
            <a:r>
              <a:rPr sz="2600" spc="-14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2600" spc="50" dirty="0">
                <a:solidFill>
                  <a:srgbClr val="202020"/>
                </a:solidFill>
                <a:latin typeface="Arial"/>
                <a:cs typeface="Arial"/>
              </a:rPr>
              <a:t>Helpdesk</a:t>
            </a:r>
            <a:endParaRPr sz="2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238091" y="6923409"/>
            <a:ext cx="3688715" cy="61214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 indent="1483995">
              <a:lnSpc>
                <a:spcPts val="2100"/>
              </a:lnSpc>
              <a:spcBef>
                <a:spcPts val="520"/>
              </a:spcBef>
            </a:pPr>
            <a:r>
              <a:rPr sz="2100" spc="-85" dirty="0">
                <a:solidFill>
                  <a:srgbClr val="202020"/>
                </a:solidFill>
                <a:latin typeface="Trebuchet MS"/>
                <a:cs typeface="Trebuchet MS"/>
              </a:rPr>
              <a:t>Email: </a:t>
            </a:r>
            <a:r>
              <a:rPr sz="2100" spc="-8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70" dirty="0">
                <a:solidFill>
                  <a:srgbClr val="202020"/>
                </a:solidFill>
                <a:latin typeface="Trebuchet MS"/>
                <a:cs typeface="Trebuchet MS"/>
                <a:hlinkClick r:id="rId3"/>
              </a:rPr>
              <a:t>catalystenquiries@edgehill.ac.uk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618833" y="4755298"/>
            <a:ext cx="2927350" cy="765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240" marR="5080" indent="-257175">
              <a:lnSpc>
                <a:spcPct val="115500"/>
              </a:lnSpc>
              <a:spcBef>
                <a:spcPts val="100"/>
              </a:spcBef>
            </a:pPr>
            <a:r>
              <a:rPr sz="2100" spc="-30" dirty="0">
                <a:solidFill>
                  <a:srgbClr val="202020"/>
                </a:solidFill>
                <a:latin typeface="Trebuchet MS"/>
                <a:cs typeface="Trebuchet MS"/>
              </a:rPr>
              <a:t>Find</a:t>
            </a:r>
            <a:r>
              <a:rPr sz="2100" dirty="0">
                <a:solidFill>
                  <a:srgbClr val="202020"/>
                </a:solidFill>
                <a:latin typeface="Trebuchet MS"/>
                <a:cs typeface="Trebuchet MS"/>
              </a:rPr>
              <a:t> local </a:t>
            </a:r>
            <a:r>
              <a:rPr sz="2100" spc="10" dirty="0">
                <a:solidFill>
                  <a:srgbClr val="202020"/>
                </a:solidFill>
                <a:latin typeface="Trebuchet MS"/>
                <a:cs typeface="Trebuchet MS"/>
              </a:rPr>
              <a:t>Mental</a:t>
            </a:r>
            <a:r>
              <a:rPr sz="210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35" dirty="0">
                <a:solidFill>
                  <a:srgbClr val="202020"/>
                </a:solidFill>
                <a:latin typeface="Trebuchet MS"/>
                <a:cs typeface="Trebuchet MS"/>
              </a:rPr>
              <a:t>Health </a:t>
            </a:r>
            <a:r>
              <a:rPr sz="2100" spc="-62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10" dirty="0">
                <a:solidFill>
                  <a:srgbClr val="202020"/>
                </a:solidFill>
                <a:latin typeface="Trebuchet MS"/>
                <a:cs typeface="Trebuchet MS"/>
              </a:rPr>
              <a:t>support</a:t>
            </a:r>
            <a:r>
              <a:rPr sz="210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80" dirty="0">
                <a:solidFill>
                  <a:srgbClr val="202020"/>
                </a:solidFill>
                <a:latin typeface="Trebuchet MS"/>
                <a:cs typeface="Trebuchet MS"/>
              </a:rPr>
              <a:t>in</a:t>
            </a:r>
            <a:r>
              <a:rPr sz="210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-60" dirty="0">
                <a:solidFill>
                  <a:srgbClr val="202020"/>
                </a:solidFill>
                <a:latin typeface="Trebuchet MS"/>
                <a:cs typeface="Trebuchet MS"/>
              </a:rPr>
              <a:t>your</a:t>
            </a:r>
            <a:r>
              <a:rPr sz="2100" dirty="0">
                <a:solidFill>
                  <a:srgbClr val="202020"/>
                </a:solidFill>
                <a:latin typeface="Trebuchet MS"/>
                <a:cs typeface="Trebuchet MS"/>
              </a:rPr>
              <a:t> </a:t>
            </a:r>
            <a:r>
              <a:rPr sz="2100" spc="35" dirty="0">
                <a:solidFill>
                  <a:srgbClr val="202020"/>
                </a:solidFill>
                <a:latin typeface="Trebuchet MS"/>
                <a:cs typeface="Trebuchet MS"/>
              </a:rPr>
              <a:t>area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</TotalTime>
  <Words>998</Words>
  <Application>Microsoft Office PowerPoint</Application>
  <PresentationFormat>Custom</PresentationFormat>
  <Paragraphs>94</Paragraphs>
  <Slides>10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Lucida Sans Unicode</vt:lpstr>
      <vt:lpstr>Times New Roman</vt:lpstr>
      <vt:lpstr>Trebuchet MS</vt:lpstr>
      <vt:lpstr>Office Theme</vt:lpstr>
      <vt:lpstr>An Introduction to Mental Health and Wellbeing Support</vt:lpstr>
      <vt:lpstr>The Mental Health and Wellbeing Team</vt:lpstr>
      <vt:lpstr>We can:</vt:lpstr>
      <vt:lpstr>Wellbeing Support Available:</vt:lpstr>
      <vt:lpstr>Health Services</vt:lpstr>
      <vt:lpstr>PowerPoint Presentation</vt:lpstr>
      <vt:lpstr> Self-Care     </vt:lpstr>
      <vt:lpstr>Worried about  someone?</vt:lpstr>
      <vt:lpstr>Useful Contacts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Counselling and  Wellbeing Team Edge Hill University</dc:title>
  <dc:creator>Katy Pellow</dc:creator>
  <cp:lastModifiedBy>Joanne McKenna</cp:lastModifiedBy>
  <cp:revision>10</cp:revision>
  <dcterms:created xsi:type="dcterms:W3CDTF">2022-08-04T12:47:34Z</dcterms:created>
  <dcterms:modified xsi:type="dcterms:W3CDTF">2024-08-21T10:05:00Z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2022-08-03T00:00:00Z</vt:filetime>
  </property>
  <property fmtid="{D5CDD505-2E9C-101B-9397-08002B2CF9AE}" pid="3" name="LastSaved">
    <vt:filetime>2022-08-04T00:00:00Z</vt:filetime>
  </property>
</Properties>
</file>